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notesSlides/notesSlide3.xml" ContentType="application/vnd.openxmlformats-officedocument.presentationml.notesSlide+xml"/>
  <Override PartName="/ppt/ink/ink5.xml" ContentType="application/inkml+xml"/>
  <Override PartName="/ppt/ink/ink6.xml" ContentType="application/inkml+xml"/>
  <Override PartName="/ppt/ink/ink7.xml" ContentType="application/inkml+xml"/>
  <Override PartName="/ppt/theme/themeOverride1.xml" ContentType="application/vnd.openxmlformats-officedocument.themeOverr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notesSlides/notesSlide18.xml" ContentType="application/vnd.openxmlformats-officedocument.presentationml.notesSlide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2" r:id="rId2"/>
  </p:sldMasterIdLst>
  <p:notesMasterIdLst>
    <p:notesMasterId r:id="rId36"/>
  </p:notesMasterIdLst>
  <p:sldIdLst>
    <p:sldId id="1299" r:id="rId3"/>
    <p:sldId id="262" r:id="rId4"/>
    <p:sldId id="999" r:id="rId5"/>
    <p:sldId id="1304" r:id="rId6"/>
    <p:sldId id="1298" r:id="rId7"/>
    <p:sldId id="1005" r:id="rId8"/>
    <p:sldId id="1293" r:id="rId9"/>
    <p:sldId id="519" r:id="rId10"/>
    <p:sldId id="321" r:id="rId11"/>
    <p:sldId id="1308" r:id="rId12"/>
    <p:sldId id="1294" r:id="rId13"/>
    <p:sldId id="1292" r:id="rId14"/>
    <p:sldId id="1012" r:id="rId15"/>
    <p:sldId id="327" r:id="rId16"/>
    <p:sldId id="1300" r:id="rId17"/>
    <p:sldId id="1301" r:id="rId18"/>
    <p:sldId id="1302" r:id="rId19"/>
    <p:sldId id="1303" r:id="rId20"/>
    <p:sldId id="330" r:id="rId21"/>
    <p:sldId id="1014" r:id="rId22"/>
    <p:sldId id="1291" r:id="rId23"/>
    <p:sldId id="281" r:id="rId24"/>
    <p:sldId id="294" r:id="rId25"/>
    <p:sldId id="282" r:id="rId26"/>
    <p:sldId id="401" r:id="rId27"/>
    <p:sldId id="288" r:id="rId28"/>
    <p:sldId id="1306" r:id="rId29"/>
    <p:sldId id="1307" r:id="rId30"/>
    <p:sldId id="1297" r:id="rId31"/>
    <p:sldId id="329" r:id="rId32"/>
    <p:sldId id="1074" r:id="rId33"/>
    <p:sldId id="1048" r:id="rId34"/>
    <p:sldId id="1305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5005" autoAdjust="0"/>
    <p:restoredTop sz="86396" autoAdjust="0"/>
  </p:normalViewPr>
  <p:slideViewPr>
    <p:cSldViewPr snapToGrid="0" snapToObjects="1">
      <p:cViewPr varScale="1">
        <p:scale>
          <a:sx n="56" d="100"/>
          <a:sy n="56" d="100"/>
        </p:scale>
        <p:origin x="216" y="656"/>
      </p:cViewPr>
      <p:guideLst/>
    </p:cSldViewPr>
  </p:slideViewPr>
  <p:outlineViewPr>
    <p:cViewPr>
      <p:scale>
        <a:sx n="33" d="100"/>
        <a:sy n="33" d="100"/>
      </p:scale>
      <p:origin x="0" y="-13776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heme" Target="theme/them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ordon Gao" userId="f35b5dbc-a565-444c-a393-77373414943f" providerId="ADAL" clId="{906B54B0-6F9D-194C-8A2D-1D072F320BC1}"/>
    <pc:docChg chg="undo custSel addSld delSld modSld">
      <pc:chgData name="Gordon Gao" userId="f35b5dbc-a565-444c-a393-77373414943f" providerId="ADAL" clId="{906B54B0-6F9D-194C-8A2D-1D072F320BC1}" dt="2025-01-23T03:12:50.488" v="77" actId="21"/>
      <pc:docMkLst>
        <pc:docMk/>
      </pc:docMkLst>
      <pc:sldChg chg="addSp delSp modSp mod">
        <pc:chgData name="Gordon Gao" userId="f35b5dbc-a565-444c-a393-77373414943f" providerId="ADAL" clId="{906B54B0-6F9D-194C-8A2D-1D072F320BC1}" dt="2025-01-23T03:12:50.488" v="77" actId="21"/>
        <pc:sldMkLst>
          <pc:docMk/>
          <pc:sldMk cId="2595105587" sldId="1292"/>
        </pc:sldMkLst>
        <pc:spChg chg="mod">
          <ac:chgData name="Gordon Gao" userId="f35b5dbc-a565-444c-a393-77373414943f" providerId="ADAL" clId="{906B54B0-6F9D-194C-8A2D-1D072F320BC1}" dt="2025-01-23T03:12:35.357" v="76" actId="14100"/>
          <ac:spMkLst>
            <pc:docMk/>
            <pc:sldMk cId="2595105587" sldId="1292"/>
            <ac:spMk id="2" creationId="{793D8596-CA95-2B4A-B222-40DA131691D0}"/>
          </ac:spMkLst>
        </pc:spChg>
      </pc:sldChg>
      <pc:sldChg chg="addSp delSp modSp mod">
        <pc:chgData name="Gordon Gao" userId="f35b5dbc-a565-444c-a393-77373414943f" providerId="ADAL" clId="{906B54B0-6F9D-194C-8A2D-1D072F320BC1}" dt="2025-01-23T02:51:18.455" v="4" actId="1076"/>
        <pc:sldMkLst>
          <pc:docMk/>
          <pc:sldMk cId="128147869" sldId="1301"/>
        </pc:sldMkLst>
        <pc:picChg chg="add mod">
          <ac:chgData name="Gordon Gao" userId="f35b5dbc-a565-444c-a393-77373414943f" providerId="ADAL" clId="{906B54B0-6F9D-194C-8A2D-1D072F320BC1}" dt="2025-01-23T02:51:18.455" v="4" actId="1076"/>
          <ac:picMkLst>
            <pc:docMk/>
            <pc:sldMk cId="128147869" sldId="1301"/>
            <ac:picMk id="3" creationId="{E213C804-381B-C31C-D4EA-3EAC0AAF8EDA}"/>
          </ac:picMkLst>
        </pc:picChg>
      </pc:sldChg>
      <pc:sldChg chg="addSp delSp modSp new del mod">
        <pc:chgData name="Gordon Gao" userId="f35b5dbc-a565-444c-a393-77373414943f" providerId="ADAL" clId="{906B54B0-6F9D-194C-8A2D-1D072F320BC1}" dt="2025-01-23T03:12:15.349" v="73" actId="2696"/>
        <pc:sldMkLst>
          <pc:docMk/>
          <pc:sldMk cId="1636407550" sldId="1306"/>
        </pc:sldMkLst>
      </pc:sldChg>
    </pc:docChg>
  </pc:docChgLst>
  <pc:docChgLst>
    <pc:chgData name="Guodong Gao" userId="f35b5dbc-a565-444c-a393-77373414943f" providerId="ADAL" clId="{8C42A0E8-CF06-B742-95F7-1DF19F59E189}"/>
    <pc:docChg chg="undo custSel addSld delSld modSld sldOrd">
      <pc:chgData name="Guodong Gao" userId="f35b5dbc-a565-444c-a393-77373414943f" providerId="ADAL" clId="{8C42A0E8-CF06-B742-95F7-1DF19F59E189}" dt="2023-04-10T13:15:44.170" v="68" actId="20577"/>
      <pc:docMkLst>
        <pc:docMk/>
      </pc:docMkLst>
      <pc:sldChg chg="del">
        <pc:chgData name="Guodong Gao" userId="f35b5dbc-a565-444c-a393-77373414943f" providerId="ADAL" clId="{8C42A0E8-CF06-B742-95F7-1DF19F59E189}" dt="2023-03-27T03:27:10.317" v="0" actId="2696"/>
        <pc:sldMkLst>
          <pc:docMk/>
          <pc:sldMk cId="0" sldId="256"/>
        </pc:sldMkLst>
      </pc:sldChg>
      <pc:sldChg chg="modSp mod">
        <pc:chgData name="Guodong Gao" userId="f35b5dbc-a565-444c-a393-77373414943f" providerId="ADAL" clId="{8C42A0E8-CF06-B742-95F7-1DF19F59E189}" dt="2023-04-10T13:15:35.543" v="59" actId="20577"/>
        <pc:sldMkLst>
          <pc:docMk/>
          <pc:sldMk cId="960097225" sldId="281"/>
        </pc:sldMkLst>
      </pc:sldChg>
      <pc:sldChg chg="del">
        <pc:chgData name="Guodong Gao" userId="f35b5dbc-a565-444c-a393-77373414943f" providerId="ADAL" clId="{8C42A0E8-CF06-B742-95F7-1DF19F59E189}" dt="2023-03-27T23:30:10.531" v="39" actId="2696"/>
        <pc:sldMkLst>
          <pc:docMk/>
          <pc:sldMk cId="1959831869" sldId="291"/>
        </pc:sldMkLst>
      </pc:sldChg>
      <pc:sldChg chg="mod modShow">
        <pc:chgData name="Guodong Gao" userId="f35b5dbc-a565-444c-a393-77373414943f" providerId="ADAL" clId="{8C42A0E8-CF06-B742-95F7-1DF19F59E189}" dt="2023-03-27T23:29:28.091" v="36" actId="729"/>
        <pc:sldMkLst>
          <pc:docMk/>
          <pc:sldMk cId="103597592" sldId="329"/>
        </pc:sldMkLst>
      </pc:sldChg>
      <pc:sldChg chg="modSp mod">
        <pc:chgData name="Guodong Gao" userId="f35b5dbc-a565-444c-a393-77373414943f" providerId="ADAL" clId="{8C42A0E8-CF06-B742-95F7-1DF19F59E189}" dt="2023-04-10T13:15:44.170" v="68" actId="20577"/>
        <pc:sldMkLst>
          <pc:docMk/>
          <pc:sldMk cId="335118322" sldId="1012"/>
        </pc:sldMkLst>
      </pc:sldChg>
      <pc:sldChg chg="mod modShow">
        <pc:chgData name="Guodong Gao" userId="f35b5dbc-a565-444c-a393-77373414943f" providerId="ADAL" clId="{8C42A0E8-CF06-B742-95F7-1DF19F59E189}" dt="2023-03-27T23:29:57.025" v="38" actId="729"/>
        <pc:sldMkLst>
          <pc:docMk/>
          <pc:sldMk cId="2127428155" sldId="1294"/>
        </pc:sldMkLst>
      </pc:sldChg>
      <pc:sldChg chg="del">
        <pc:chgData name="Guodong Gao" userId="f35b5dbc-a565-444c-a393-77373414943f" providerId="ADAL" clId="{8C42A0E8-CF06-B742-95F7-1DF19F59E189}" dt="2023-03-27T23:28:24.470" v="29" actId="2696"/>
        <pc:sldMkLst>
          <pc:docMk/>
          <pc:sldMk cId="2062260668" sldId="1295"/>
        </pc:sldMkLst>
      </pc:sldChg>
      <pc:sldChg chg="add del mod modShow">
        <pc:chgData name="Guodong Gao" userId="f35b5dbc-a565-444c-a393-77373414943f" providerId="ADAL" clId="{8C42A0E8-CF06-B742-95F7-1DF19F59E189}" dt="2023-03-27T23:29:47.944" v="37" actId="2696"/>
        <pc:sldMkLst>
          <pc:docMk/>
          <pc:sldMk cId="2486905830" sldId="1296"/>
        </pc:sldMkLst>
      </pc:sldChg>
      <pc:sldChg chg="mod modShow">
        <pc:chgData name="Guodong Gao" userId="f35b5dbc-a565-444c-a393-77373414943f" providerId="ADAL" clId="{8C42A0E8-CF06-B742-95F7-1DF19F59E189}" dt="2023-03-27T23:29:25.777" v="35" actId="729"/>
        <pc:sldMkLst>
          <pc:docMk/>
          <pc:sldMk cId="1224509985" sldId="1297"/>
        </pc:sldMkLst>
      </pc:sldChg>
      <pc:sldChg chg="addSp delSp modSp new mod">
        <pc:chgData name="Guodong Gao" userId="f35b5dbc-a565-444c-a393-77373414943f" providerId="ADAL" clId="{8C42A0E8-CF06-B742-95F7-1DF19F59E189}" dt="2023-03-27T03:30:00.229" v="8"/>
        <pc:sldMkLst>
          <pc:docMk/>
          <pc:sldMk cId="3571052314" sldId="1300"/>
        </pc:sldMkLst>
      </pc:sldChg>
      <pc:sldChg chg="addSp modSp new mod">
        <pc:chgData name="Guodong Gao" userId="f35b5dbc-a565-444c-a393-77373414943f" providerId="ADAL" clId="{8C42A0E8-CF06-B742-95F7-1DF19F59E189}" dt="2023-03-27T03:32:06.614" v="14" actId="14100"/>
        <pc:sldMkLst>
          <pc:docMk/>
          <pc:sldMk cId="128147869" sldId="1301"/>
        </pc:sldMkLst>
      </pc:sldChg>
      <pc:sldChg chg="new del">
        <pc:chgData name="Guodong Gao" userId="f35b5dbc-a565-444c-a393-77373414943f" providerId="ADAL" clId="{8C42A0E8-CF06-B742-95F7-1DF19F59E189}" dt="2023-03-27T03:30:27.827" v="10" actId="2696"/>
        <pc:sldMkLst>
          <pc:docMk/>
          <pc:sldMk cId="1192336176" sldId="1301"/>
        </pc:sldMkLst>
      </pc:sldChg>
      <pc:sldChg chg="addSp new">
        <pc:chgData name="Guodong Gao" userId="f35b5dbc-a565-444c-a393-77373414943f" providerId="ADAL" clId="{8C42A0E8-CF06-B742-95F7-1DF19F59E189}" dt="2023-03-27T03:32:46.387" v="16"/>
        <pc:sldMkLst>
          <pc:docMk/>
          <pc:sldMk cId="1128775328" sldId="1302"/>
        </pc:sldMkLst>
      </pc:sldChg>
      <pc:sldChg chg="addSp delSp modSp new mod modAnim">
        <pc:chgData name="Guodong Gao" userId="f35b5dbc-a565-444c-a393-77373414943f" providerId="ADAL" clId="{8C42A0E8-CF06-B742-95F7-1DF19F59E189}" dt="2023-03-27T03:34:54.812" v="28" actId="1076"/>
        <pc:sldMkLst>
          <pc:docMk/>
          <pc:sldMk cId="459683409" sldId="1303"/>
        </pc:sldMkLst>
      </pc:sldChg>
      <pc:sldChg chg="addSp delSp modSp new mod ord modClrScheme modAnim chgLayout">
        <pc:chgData name="Guodong Gao" userId="f35b5dbc-a565-444c-a393-77373414943f" providerId="ADAL" clId="{8C42A0E8-CF06-B742-95F7-1DF19F59E189}" dt="2023-04-03T18:57:30.677" v="44" actId="20578"/>
        <pc:sldMkLst>
          <pc:docMk/>
          <pc:sldMk cId="865279685" sldId="1304"/>
        </pc:sldMkLst>
      </pc:sldChg>
      <pc:sldMasterChg chg="delSldLayout">
        <pc:chgData name="Guodong Gao" userId="f35b5dbc-a565-444c-a393-77373414943f" providerId="ADAL" clId="{8C42A0E8-CF06-B742-95F7-1DF19F59E189}" dt="2023-03-27T03:27:10.317" v="0" actId="2696"/>
        <pc:sldMasterMkLst>
          <pc:docMk/>
          <pc:sldMasterMk cId="2104019181" sldId="2147483662"/>
        </pc:sldMasterMkLst>
        <pc:sldLayoutChg chg="del">
          <pc:chgData name="Guodong Gao" userId="f35b5dbc-a565-444c-a393-77373414943f" providerId="ADAL" clId="{8C42A0E8-CF06-B742-95F7-1DF19F59E189}" dt="2023-03-27T03:27:10.317" v="0" actId="2696"/>
          <pc:sldLayoutMkLst>
            <pc:docMk/>
            <pc:sldMasterMk cId="2104019181" sldId="2147483662"/>
            <pc:sldLayoutMk cId="1321383753" sldId="2147483672"/>
          </pc:sldLayoutMkLst>
        </pc:sldLayoutChg>
      </pc:sldMasterChg>
    </pc:docChg>
  </pc:docChgLst>
  <pc:docChgLst>
    <pc:chgData name="Gordon Gao" userId="f35b5dbc-a565-444c-a393-77373414943f" providerId="ADAL" clId="{D5B3E4E7-52DA-474D-8752-B4B2DFD7ED4E}"/>
    <pc:docChg chg="custSel addSld delSld modSld">
      <pc:chgData name="Gordon Gao" userId="f35b5dbc-a565-444c-a393-77373414943f" providerId="ADAL" clId="{D5B3E4E7-52DA-474D-8752-B4B2DFD7ED4E}" dt="2024-08-26T23:11:39.820" v="35" actId="20577"/>
      <pc:docMkLst>
        <pc:docMk/>
      </pc:docMkLst>
      <pc:sldChg chg="add">
        <pc:chgData name="Gordon Gao" userId="f35b5dbc-a565-444c-a393-77373414943f" providerId="ADAL" clId="{D5B3E4E7-52DA-474D-8752-B4B2DFD7ED4E}" dt="2024-08-26T23:11:06.346" v="5"/>
        <pc:sldMkLst>
          <pc:docMk/>
          <pc:sldMk cId="3032035591" sldId="1048"/>
        </pc:sldMkLst>
      </pc:sldChg>
      <pc:sldChg chg="add">
        <pc:chgData name="Gordon Gao" userId="f35b5dbc-a565-444c-a393-77373414943f" providerId="ADAL" clId="{D5B3E4E7-52DA-474D-8752-B4B2DFD7ED4E}" dt="2024-08-26T23:11:06.346" v="5"/>
        <pc:sldMkLst>
          <pc:docMk/>
          <pc:sldMk cId="2485910292" sldId="1074"/>
        </pc:sldMkLst>
      </pc:sldChg>
      <pc:sldChg chg="addSp delSp modSp mod">
        <pc:chgData name="Gordon Gao" userId="f35b5dbc-a565-444c-a393-77373414943f" providerId="ADAL" clId="{D5B3E4E7-52DA-474D-8752-B4B2DFD7ED4E}" dt="2024-08-26T23:09:13.529" v="4" actId="14100"/>
        <pc:sldMkLst>
          <pc:docMk/>
          <pc:sldMk cId="128147869" sldId="1301"/>
        </pc:sldMkLst>
      </pc:sldChg>
      <pc:sldChg chg="new del">
        <pc:chgData name="Gordon Gao" userId="f35b5dbc-a565-444c-a393-77373414943f" providerId="ADAL" clId="{D5B3E4E7-52DA-474D-8752-B4B2DFD7ED4E}" dt="2024-08-26T23:11:17.384" v="7" actId="2696"/>
        <pc:sldMkLst>
          <pc:docMk/>
          <pc:sldMk cId="425297967" sldId="1305"/>
        </pc:sldMkLst>
      </pc:sldChg>
      <pc:sldChg chg="modSp new mod">
        <pc:chgData name="Gordon Gao" userId="f35b5dbc-a565-444c-a393-77373414943f" providerId="ADAL" clId="{D5B3E4E7-52DA-474D-8752-B4B2DFD7ED4E}" dt="2024-08-26T23:11:39.820" v="35" actId="20577"/>
        <pc:sldMkLst>
          <pc:docMk/>
          <pc:sldMk cId="2337982601" sldId="1305"/>
        </pc:sldMkLst>
      </pc:sldChg>
    </pc:docChg>
  </pc:docChgLst>
  <pc:docChgLst>
    <pc:chgData name="Guodong Gao" userId="f35b5dbc-a565-444c-a393-77373414943f" providerId="ADAL" clId="{28392925-15FE-2143-9793-CCB7AAD11A4F}"/>
    <pc:docChg chg="undo custSel modSld">
      <pc:chgData name="Guodong Gao" userId="f35b5dbc-a565-444c-a393-77373414943f" providerId="ADAL" clId="{28392925-15FE-2143-9793-CCB7AAD11A4F}" dt="2024-03-29T04:01:15.704" v="50" actId="14100"/>
      <pc:docMkLst>
        <pc:docMk/>
      </pc:docMkLst>
      <pc:sldChg chg="addSp delSp modSp mod">
        <pc:chgData name="Guodong Gao" userId="f35b5dbc-a565-444c-a393-77373414943f" providerId="ADAL" clId="{28392925-15FE-2143-9793-CCB7AAD11A4F}" dt="2024-03-29T04:01:15.704" v="50" actId="14100"/>
        <pc:sldMkLst>
          <pc:docMk/>
          <pc:sldMk cId="128147869" sldId="1301"/>
        </pc:sldMkLst>
      </pc:sldChg>
      <pc:sldChg chg="addSp delSp modSp modNotesTx">
        <pc:chgData name="Guodong Gao" userId="f35b5dbc-a565-444c-a393-77373414943f" providerId="ADAL" clId="{28392925-15FE-2143-9793-CCB7AAD11A4F}" dt="2024-03-29T03:59:15.104" v="46" actId="20577"/>
        <pc:sldMkLst>
          <pc:docMk/>
          <pc:sldMk cId="1128775328" sldId="1302"/>
        </pc:sldMkLst>
      </pc:sldChg>
      <pc:sldChg chg="addSp delSp modSp mod addAnim delAnim modAnim">
        <pc:chgData name="Guodong Gao" userId="f35b5dbc-a565-444c-a393-77373414943f" providerId="ADAL" clId="{28392925-15FE-2143-9793-CCB7AAD11A4F}" dt="2024-03-29T03:56:42.879" v="10" actId="14100"/>
        <pc:sldMkLst>
          <pc:docMk/>
          <pc:sldMk cId="459683409" sldId="1303"/>
        </pc:sldMkLst>
      </pc:sldChg>
    </pc:docChg>
  </pc:docChgLst>
  <pc:docChgLst>
    <pc:chgData name="Guodong Gao" userId="f35b5dbc-a565-444c-a393-77373414943f" providerId="ADAL" clId="{01E5C4DB-88CA-2447-9A78-42A35C8A3A83}"/>
    <pc:docChg chg="custSel modSld">
      <pc:chgData name="Guodong Gao" userId="f35b5dbc-a565-444c-a393-77373414943f" providerId="ADAL" clId="{01E5C4DB-88CA-2447-9A78-42A35C8A3A83}" dt="2023-08-28T23:33:57.885" v="5" actId="14100"/>
      <pc:docMkLst>
        <pc:docMk/>
      </pc:docMkLst>
      <pc:sldChg chg="addSp delSp modSp mod">
        <pc:chgData name="Guodong Gao" userId="f35b5dbc-a565-444c-a393-77373414943f" providerId="ADAL" clId="{01E5C4DB-88CA-2447-9A78-42A35C8A3A83}" dt="2023-08-28T23:33:57.885" v="5" actId="14100"/>
        <pc:sldMkLst>
          <pc:docMk/>
          <pc:sldMk cId="128147869" sldId="1301"/>
        </pc:sldMkLst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6T00:29:36.10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276 453 8052,'-29'16'0,"-2"2"0,-1 1 0,-2-1 0,-5-2 227,5-1 0,1-6 225,9 1-226,10-7 0,9 2-69,10-10 1,9-4-139,10-11 1,11 2 175,3-6 0,6 0 32,5-5 0,-2 4-209,6 1 0,-4 0 50,4-6 1,-3 6-25,9 0 1,-9 0-47,8-6 0,-9 3-132,-1 3 1,-2 1 24,-3 3 0,-12 6-186,-6-1 1,-9 6-161,-7 4 148,-2 3 1,-9-4-496,-3 6 300,4 0 502,-12 0 0,31-46 0,0-10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6T00:32:27.60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0 191 7997,'0'-15'-424,"0"0"-116,0 1 0,2 6 425,3 3 0,5 3 415,9 2 1,-1 0-215,6 0 1,2 5 45,8 0 1,3 6-127,7-1 1,8-2-2,6 2 0,7-5-20,8 4 1,8-5-234,6 1 0,-37-4 1,2-1 243,6 1 0,1-2 1,0-1-1,0-1 0,4 1 1,1-1 0,1-2 0,1-1-295,1 1 0,2 0 0,5-1 0,2-1 299,2 0 0,0 0 0,-1 2 0,0 0 2,3 0 1,0 0-1,-1 3 1,1 0 53,2-3 1,1 0-1,2 3 1,2 1-392,5-2 0,0 1 1,-2 1-1,-1 0 366,3 1 1,0 0 0,1 0-1,1 0-26,0 0 0,1 0 0,3 0 0,2-1-234,-31-1 1,1 0 0,0 1-1,-1 0 1,0 1 0,0-1 224,2 0 1,0-1 0,1 0 0,-1 1 0,1 0-1,0 0-1,2-1 0,1 1 0,0-1 0,3 1 0,0 0 0,2 0-182,4-2 1,1-1-1,-1 1 1,-2 1-1,0 1 1,0-1 183,3-1 1,2 0 0,-1 0 0,-2 0 0,1 0 0,0 0 2,2 0 1,0 0 0,1 0-1,2-1 1,0 0 0,1 0-126,1 2 0,1 1 0,-1 0 0,-2-3 0,0 1 0,0 0 167,1 1 1,0 0 0,-1 1-1,0-1 1,-1 0 0,0 1-26,0 1 1,0 0-1,0 0 1,-1 0-1,1 0 1,-1 0 33,3 0 1,0 0 0,0 0 0,-6 0 0,-1 0 0,1 0-76,-1 0 1,1 0 0,-1 0 0,-2 0 0,0 0 0,0 0 95,0 0 1,1 0-1,0 0 1,0 1 0,0 1-1,0 0-3,2-1 1,-1 1-1,0 0 1,-6 1 0,-1 1-1,-1 0-36,1 0 0,-1-1 0,0 0 0,-2 0 0,1-1 0,-1 1-3,1 0 0,-1 1 0,1-1 0,-2-2 0,0 1 0,-1 0 15,0 0 1,0 2 0,-2-1-1,30 2 1,-1 0-6,-1 2 1,-1 1-1,-3-3 1,0-1-132,-7 1 1,1 0 0,1-1 0,0 0-283,-4 1 0,0 0 372,-5 2 0,0-1 0,5-4 0,-1 1 0,-6 2 0,-1 1 0,0 0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6T00:41:17.54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231 684 7820,'-6'-35'1,"-1"4"1,-2-3 1,-3 4 1104,7 0 1,2 6-456,8 0 1,3 5-154,7-6 0,1 8-133,3-3 1,-1 4-16,6 1 1,2 7-209,8 3 0,-2 4-140,7 1 1,-6 11 96,0 4 1,-7 15-82,-1 4 1,-9 12-347,-2 2 1,-6 7 180,-8-2 1,-11-1-57,-4 2 1,-9-4 15,0-2 1,-5 1 321,-5-11 0,3-4-73,-3-5 0,10-1-34,5-9 1,2-6-170,3-8-65,6-3 0,8-10-423,10-7 0,11-6 275,8-8 1,6-5-201,9 0 1,0-5 138,-1 5 0,-4-4-225,0 4 0,-7-7 177,2 2 0,-5 2 462,-5-2 0,-3 2 0,-6-2 0,-7-3 0,-21-21 0,-11-13 0</inkml:trace>
  <inkml:trace contextRef="#ctx0" brushRef="#br0" timeOffset="276">668 219 7873,'-15'-26'0,"1"-3"0,-6-3 0,1 3 0,-7 1 122,2 4 0,1 0 299,-1 9 0,0 4-129,-6 11 1,-5 3 103,-4 7 1,-3 12-108,-2 17 1,1 6-68,-1 9 1,2 1-156,3 13 0,4 6 155,6 8 1,6 6-196,4 4 1,9 3-324,6-44 1,3 0 0,14 46-134,11-10 0,12-12 119,12-27 1,4-9-243,6-20 1,0-6 544,1-13 1,-3-8-131,-2-6 1,0-12 228,-5-8 0,3-7-97,-9 3 0,-2-9 774,-12-2 0,-2-1-213,-2 2 1,-4-6-81,-7-9 0,-6 2-406,-3-7 0,-11-5-477,-9-4 0,-6-4-316,-8 8 0,0 12 371,0 17 1,0 8-948,0 12 44,6 3 422,8 13 833,22 2 0,54 25 0,25 5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6T00:41:16.57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359 335 7830,'5'-20'0,"0"1"732,6-1 1104,-9 12-1205,4 2 1,-6 14-246,0 7 0,0 6-400,0 8 0,-4 5 73,-1 0 0,-5 4-186,5-4 1,0 5-166,5-5 1,0 0-364,0-5 1,0-5-50,0 1 0,2-9-1083,3-2 1787,3 1 0,39-59 0,8-6 0</inkml:trace>
  <inkml:trace contextRef="#ctx0" brushRef="#br0" timeOffset="290">432 44 7830,'-29'0'0,"-7"0"350,-2 0 1,-9 9 58,-2 11 0,-3 11 88,9 17 0,-1 4-297,15 6 1,0 2-263,14 3 0,-1 1-151,11 4 0,10 2 137,15-7 1,4-7-235,15-7 0,11-9 161,8-10 0,10-11 153,0-19 0,8-3-210,1-7 0,6-6 367,-6-13 1,4-8-13,-8-7 0,0-1 169,-15-9 0,0 3 485,-14-3 0,-12-4-240,-17 0 1,-9 0-431,-11-5 1,-6 0 42,-13 4 1,-13 6-335,-17 14 1,-7 12-200,-2 12 1,-10 7-444,5 8 0,-6 18 800,6 6 0,-5 12 0,-1 4 0,1 12 0,3 11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6T00:41:25.20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160 275 7814,'0'-15'0,"0"1"0,0-1 412,0 1-318,0 6 1,0 4 625,0 14 0,0 3-265,0 16 0,-5-3-220,1 8 1,-8 1-44,3-1 1,-4 2-1,-2-2 1,1-3-391,-1 3 1,0-4 179,1-1 1,4-1-1606,0-4 804,1 4-126,1-12 0,1-3 382,7-13 0,2-8 563,3-12 0,1-2 0,4-8 0,8-5 0,-4-4 0,4-8 0,-3-1 0,1-2 0,3 1 0,2-1 228,3-3 0,4-2 5,-4 6 1,2 7 877,-2 8 1,4 12-395,-4 7 1,8 2-214,2 8 0,-6 2-274,-9 8 1,-3 8-146,-1 6 1,-7 7-304,-3-2 0,-4 5 217,-1 5 0,-13-3-422,-6 3 1,-7 2 173,-3-2 1,-6-1-79,-4-3 1,2-1 101,-2 0 0,2-2 153,-2-2 1,10-4 256,9-7 1,9 1-48,1-1 1,9-6-38,1-3 0,13-3-46,11-2 1,10 0-311,5 0 0,3-5-39,1 0 1,-4-1-74,0 1 0,-10 3 4,5-3 1,-12 4-109,8 1 1,-11 0-235,0 0 705,-2 0 0,4-7 0,1-1 0</inkml:trace>
  <inkml:trace contextRef="#ctx0" brushRef="#br0" timeOffset="409">640 522 7814,'0'-8'-1333,"0"0"1811,0 3-318,7 4 1,1-8-150,7 5 0,-1 2 38,1-3 1,-6-3 5,1-2 0,0 2 64,4-1 0,-4-1-89,0-5 1,-6 1 159,6-1 1,-7 1 42,2-1 303,-3 1-264,-9-1 1,-1 7-9,-6 3 1,-1 5-25,1 5 1,-1 3 115,1 7 0,4 4-216,0 0 0,7 7 71,-2-2 1,4 4-326,1 1 0,0-1 73,0-4 1,6 2-209,4-7 1,3 0 56,1-4 1,2-5-56,4-1 1,2-5 59,7 0 1,1-10-54,-1-9 1,0-1-61,0-8 0,0-2 49,0-8 0,0 4 393,0-4 0,0 8-97,0 1 1,-4 9 543,-1 2 0,-5 1-30,6 8 0,-8 0 196,3 5 0,-4 7-324,-2 2 0,-1 9 35,-3 1 0,-3 2-398,-7-1 0,-2 1 29,-3 3 1,-5 2-362,-9-7 1,-4 1 233,-6-6 1,-5 1-1268,0-1 1,2-4 131,8 0 1165,3-7 0,26-22 0,4-14 0</inkml:trace>
  <inkml:trace contextRef="#ctx0" brushRef="#br0" timeOffset="1442">1702 377 7814,'0'-15'528,"0"1"850,0 5-118,0-3-863,-6 10 0,3-5-141,-7 7 0,5 7-64,-4 3 0,4 3-1,-5 1 1,2 2-67,-2 4 0,-1-4-137,6 3 0,0 2-367,5-1 1,0-1 221,0-4 0,0-1-47,0 1 0,2-2-74,3-4 0,3 3-176,6-7 0,-4-1-157,0-4 253,6 0 1,0-1 284,3-4 0,-2-5-56,-3-9 1,-1 1 123,-3-6 1,1 0-78,-6-6 1,0 3 318,-5 3 1,0-4-58,0 4 0,-5 1 318,0-1-15,-6 6 222,3-3-774,-7 13 1,7 3 80,3 10 0,5 3-270,5 7 1,3-1 116,7 1 0,-1-1-42,1 1 1,4-2 41,1-3 0,1 1 36,-2-6 1,-1 0 65,6-5 0,-1 0 170,1 0 0,-3 0 117,-7 0 1,6-2-80,-1-3 1,1-1 94,-6-4 1,-6-3 177,-3 3 139,3-3-188,-6-1-346,4 6 140,-6 1-199,-6 7 0,3 8-107,-7 7 1,7 0 39,-2 4 1,3 2-96,2-2 1,0 6 17,0-6 1,0 0-334,0-4 273,0 6 0,7-6 107,2-1 0,-1-1 32,2-8 1,0 0-7,4-5 0,1-2 4,0-3 1,-1-4 2,1-11 1,-1 4 151,1-3 0,-1-4-71,1-1 0,-2 1 84,-4-1 0,3 6-53,-7-1 231,6-4 0,-9 7 216,2-4-261,-2 11-310,-2 2 128,0 7 0,0 7-20,0 2 0,0 4 35,0 2 0,0 4-74,0 1 0,0 1 7,0-2 1,5-3-43,0 4 1,6-4 46,-1-2 1,3-1 16,1-3 1,1 1-4,-1-6 0,6 0-23,-1-5 0,7 0 74,-2 0 0,-1-6-56,1-4 0,-6-3 247,1-2 0,-3 1-59,-1-1 1,-2-4-11,-3 0 1,1-6-68,-6 6 0,0-5-124,-5 4 0,0-4 79,0 5 1,-7-1-104,-3 6 1,2-1 257,-1 1 1,-1 5-137,-5 5 0,6 2-81,-1 2-80,7 0 1,-4 6-201,7 4 0,0-2 247,0 2 0,7 0 76,3 4 0,7-4 168,3 0 1,4-6 364,-5 6 1,7 0 15,-2 4 1,-3-4-201,-1 0 1,-4-1-187,-1 6 1,-2 0 35,-4-1 1,-2 1-353,-7-1 1,0 1-251,0-1 0,-2 1-395,-3-1 0,2 1-803,-7 0 0,5-1 659,-4 1 1,5-6-433,0 1 0,2-5 1325,2 5 0,52-20 0,12 0 0</inkml:trace>
  <inkml:trace contextRef="#ctx0" brushRef="#br0" timeOffset="1900">3143 348 7814,'14'-21'0,"1"0"352,0-4 0,-3 4 310,-2 7-369,3-1 1,-11 5 49,3 1-182,-4 6 12,-1-4 1,-6 9-94,-4 3 1,-8 3 62,-1 6 0,-1 2 41,6 4 1,-1-2-210,1 6 0,-1-5 9,1 5 0,1-4-71,3 4 1,-1-5 26,6 6 1,0-7-31,5 1 1,0-3-3,0-1 1,2-1-215,2 1 0,5-7-59,5-3 1,2-4 88,4-1 0,2 0 89,7 0 0,1-6 50,-1-4 0,0-3 182,0-1 0,5-6 1,0 1 1,-2-7 119,-8 2 1,4 1-92,-4-1 1,-3 0 85,-2-6 1,1 1 424,-6 0 1,3 7-241,-13 2 1,1 4 482,-5 2-68,0 5-745,0 3 1,-6 8 123,-4 2 0,-8 5 214,-1 5 0,-5 7-123,4 3 1,-4 2 72,5-2 1,-6 4-393,6-4 0,6 2 104,8-2 1,-1 2-685,1-6 1,6-1 374,9-4 0,10-6-355,4 1 0,3-7 99,2 2 0,2-5-17,3-5 0,-5-1 133,0-4 1,-1-3 153,-9 3 0,1-3-82,-6-1 0,-1-1 96,-3 1 1,1-1 8,-6 1 0,5-1 256,-6 1 0,8-7 0,-4-2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6T00:41:21.60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42 154 7873,'0'-15'0,"-5"1"561,0-1 895,1 0-357,4 1-715,0 6 1,0 3 172,0 10 0,0 5-127,0 9 0,0-1-306,0 6 1,0 0-181,0 5 0,0 0-352,0 1 1,1-1-42,4 0 0,-2-2-706,7-3 0,0 2 1155,4-6 0,27-14 0,5-7 0</inkml:trace>
  <inkml:trace contextRef="#ctx0" brushRef="#br0" timeOffset="200">377 81 7883,'0'-24'1115,"0"-1"-557,0 8 174,0 2 1,-7 17-267,-2 12 0,-11 7-204,-4 8 0,-4 7 5,-1 3 1,5 3-1,0 1 0,0 1-471,-6 0 0,6-2 186,0-3 1,6 1-646,-1-6 1,-2 5 378,1-5 0,6-2-680,4-8 0,7 2 964,-2-7 0,42-12 0,12-9 0</inkml:trace>
  <inkml:trace contextRef="#ctx0" brushRef="#br0" timeOffset="643">362 532 7883,'0'-15'0,"0"1"492,0-1 1,2 7-212,3 3 1,-2-1 168,7 1 1,-6-1-129,6 1 0,0 2-160,4-7 0,3 5-120,2-5 1,-1 2-197,6-2 1,-5-2 82,6 2 0,-8-3-167,3-2 1,-4 1-77,-2-1 112,-5 1 404,-3-1-275,-6 1 1,-6 6 300,-4 3 1,-8 10 54,-1 4 1,-6 9 48,6 1 0,0 2-69,4-1 1,2-2-58,3 6 1,-1-6-318,6 1 0,0 2 95,5-2 0,0 1-134,0-6 0,7-1 77,3-3 1,14-4-628,5-6 1,10-1 38,0-4 1,7-8-170,3-6 1,4-12 386,-4 2 0,-1-10 183,-4 0 0,-7-8 225,-3-1 1,-10-4-71,-4 9 0,-11 4 419,-4 14 0,-10 1-251,-4 10 1,-4 2 1565,-2 12 1,1 7-500,-1 3 1,1 4-323,-1 5 1,0 4-457,1 6 1,4 5-330,1 0 1,5 5-752,-1-5 1,4 0 522,1-5 1,0 5-1245,0 0 0,0 0-38,0-5 1487,6-7 0,22-7 0,11-9 0</inkml:trace>
  <inkml:trace contextRef="#ctx0" brushRef="#br0" timeOffset="749">871 474 7883,'0'-21'0,"0"5"657,0-4 1,7 4-286,3 1 1,4-4-104,5 0 0,11 4-177,8 5 0,11 1 47,4-6-139,17 1 0,-10 3 0,6 1 0,10-2 0,0 1 0</inkml:trace>
  <inkml:trace contextRef="#ctx0" brushRef="#br0" timeOffset="1151">2486 328 7882,'-5'-19'493,"1"-1"0,-8 1-247,3 5 1,-4 1 584,-2 3 0,1 2-300,-1 3 0,0 3-488,1-3 0,-5 5-33,-1 5 1,-4 3 117,4 7 0,-4 0-33,5-1 1,-5 2-136,4 4 1,1 1 5,4 3 0,6-1 92,-1-4 1,7-3-517,-2 3 0,5-2 232,5-3 0,3-6-442,6-3 0,6-3 152,-1-2 0,7 0-24,-2 0 0,4-5 242,1 0 1,0-11 253,0 1 1,-2-2 3,-2 2 1,-4 0-110,-7 1 1,1 4 889,-1 1 0,-4-1 56,0-5 1648,-7 1-1683,3 6 0,-7-4-375,-4 7 0,-2 2-410,-2 8 1,-3 3-310,8 7 1,-1-1-1008,5 1 0,0-1 174,0 1 1165,0-1 0,32 7 0,9 2 0</inkml:trace>
  <inkml:trace contextRef="#ctx0" brushRef="#br0" timeOffset="1734">2719 314 7882,'5'-20'0,"0"1"1520,6 6-1016,-9 0 0,4 13-150,-6 0 0,0 7-67,0 7 0,0 1 0,0-1 0,-5 6-8,1-1 0,-6 0-55,5-4 0,-5-1-279,5 1 0,-1 0 111,1-1 1,3-4-142,-2 0 1,2-6-308,2 6-57,0-7 1,2 4 144,2-7 0,3-2-199,3-3 1,7-4 371,-2-11 0,3 4-44,-4-3 0,1-2 266,-1 1 1,1 1-38,0 4 0,-3 1 235,-2-1 0,1 5-125,-6 1 1,2 6 148,-2-2-256,-4 3 1,7 4-12,-3 3 0,-3 4-376,3 11 0,1-4 143,-1 3 1,5 2-171,-6-1 0,8-1 64,-2-4 1,2-6 154,3 1 0,0-2 43,-1 2 0,2-4 103,4-6 1,-4 0-97,3 0 1,2-1 123,-1-4 1,4-8 62,-5-7 1,6-1-18,-6 2 0,0 1 219,-4-6 1,-2 1 25,-3-1 0,1 3 13,-6 7 1,0 4-109,-5 0 0,4 5 104,1-4-236,0 5 0,-7 4-72,-2 10 0,0 3-111,-5 2 0,5 1 13,0 3 1,-3-1-46,2 6 1,0-4-15,5 4 1,0-6-88,0 1 1,5-3 90,0-1 0,11-2 151,-1-4 1,4-2 102,1-7 1,2 0 231,7 0 1,0-8-14,1-7 0,-1-1-117,0-8 0,-7 4 287,-2-4 0,-6 1-94,-4-1 0,-3-2-364,-7 7 1,-13 0-212,-7 4 1,-7 0-464,-7 1 1,3 6 28,-3 3 0,5 3-572,5 2 0,3 7 1157,6 2 0,46 43 0,11 11 0</inkml:trace>
  <inkml:trace contextRef="#ctx0" brushRef="#br0" timeOffset="2851">3898 183 7882,'4'-20'0,"1"1"762,7 0 192,-11 10 1,11 5-519,-8 8 1,1 6-164,-5 10 1,0 2-213,0 7 0,0-4 108,0-1 1,-5 0-315,1 5 0,-8 0 96,3 0 0,0-6-57,0-4 1,1 2-91,-2-1-26,-3-1-992,5-4 349,-7-7-186,1-2 0,6-12 468,3-4 0,3-3 532,2-1 1,0-6 115,0 1 1,0-1 116,0 6 0,0-1-101,0 1 0,7-1 106,2 1 0,0 4 302,0 0 1,1 5-178,4-4 1,1 6-15,0-2 1,4-2-37,0 2 1,7 1-310,-1 4 1,0-5-102,0 0 1,0 0-119,-5 5 1,4-5 116,-4 0 1,-1 0-70,-5 5 0,-1-1 288,-3-4-156,3 3 0,-11-3 548,3 10 0,-4 0-193,-1 10 1,0-4 371,0 8 0,-1 4-206,-4 1 0,1 4-40,-5 1 0,5-2-107,0-2 1,-3 1-207,2-7 1,0 5 36,5-4 0,0-6 60,0-4 0,0-5-444,0 4 207,0-5-278,7-11 1,1-3 186,7-9 0,4-2-292,0 2 1,2-6 186,-1 6 0,-2-5 23,6 4 1,-6-1 77,1 2 0,2 8-22,-2-4 1,1 4 190,-6-4 0,1 7-126,-1 3 455,1 4-206,0 1 0,-7 6 6,-4 4 1,-2 3-54,-2 1 1,0 2-29,0 4 1,0-4-107,0 3 0,0-2 62,0-3 0,0 1-80,0-1 78,0 1 1,0-6 11,0 1-25,0-7 1,2 2 0,3-10 1,1 2-71,4-7 1,3-1 1,-4-8 1,-1 3 102,2-4 1,-2 4-44,2 1 0,3 1 636,-3-1-210,-4 1-47,7-1-181,-11 7-130,4 2 1,-6 7 18,0 4 1,0 3-164,0 7 1,2 4-230,3 1 1,-4 4 139,4-5 0,3 2-103,2-1 1,3-4 76,1 3 0,7-3 65,4-1 0,-3-5 67,2-1 1,-1-5-1,1 0 1,2-2 94,-6-2 1,4-2 233,-5-2 1,1 0 52,-6-5 1,-1-3-118,-3-7 0,1 3 1,-6-4 1,5-1-59,-6 2 1,1-2 13,-5 2 0,0 2 26,0-2 0,0 3-15,0 1 0,0 1-42,0-1 0,-1 2 156,-4 4-113,3-4 105,-11 11 0,5-11-148,-6 11 1,4-4 335,0 6-231,7 0-111,-3 0 0,1 2 37,0 2 4,0-2-228,5 11 113,0-5 0,2 7 232,2-1 1,0-4-81,5 0 0,1-6 187,5 6 1,1-5-12,3 5 1,-3-5 8,4 4 0,-2-4-258,1 5 0,-3-2-149,4 2 0,-6 2-49,-4-2 0,1-2 112,-6 2-668,6 0 468,-9 4 1,6-1-1077,-3-3 167,-4 3 435,6-12 0,-5 6-8,2-7 1,6 0-149,9 0 0,1 0-45,9 0 1,-2-7 60,12-2 771,7-4 0,2-8 0,7-5 0,6-2 0,1 1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6T00:41:30.14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248 408 7814,'-8'-14'0,"1"4"100,7 0-45,-6 7 1,-2-2 466,-7 10 0,1 3-163,-1 7 1,0 6 75,1 3 0,-1 2-113,1-2 1,-1 2-90,1-7 0,-1 5-115,1-4 1,1 4-189,3-5 216,-3 1-200,5-6 201,0 1 3,1-7-698,7-1 0,2-14 183,3-3 0,3-3-1094,6-1 1,1-6 694,0 1 1,4-7 763,0 2 0,1-4 0,-6-1 0,1 7 0,6-38 0,2-3 0</inkml:trace>
  <inkml:trace contextRef="#ctx0" brushRef="#br0" timeOffset="250">219 321 8220,'8'-7'1953,"-2"6"-1504,-6-6 0,0 14-117,0 2 1,5 11-143,0 4 0,1 4-193,-1 1 1,-2 0-285,7 0 0,0 5-62,4 0 1,1-5-376,-1-5 1,6-1 301,-1 1 422,1-9 0,20-48 0,7-15 0</inkml:trace>
  <inkml:trace contextRef="#ctx0" brushRef="#br0" timeOffset="407">582 277 7814,'0'-14'0,"-1"1"0,-4 3 317,3 3-428,-4 7 0,6 9-324,0 5 0,0 2 98,0 9 0,0-6 337,0 5 0,0-1 0,0 1 0,0 4 0,0-4 0,0-3 0,6 26 0,2 0 0</inkml:trace>
  <inkml:trace contextRef="#ctx0" brushRef="#br0" timeOffset="1309">873 554 7814,'7'-15'63,"-1"0"14,4 1 0,3 4-73,-3 1 0,3 4 24,1-5 1,1 2 49,-1-2 0,1-1-92,-1 6 0,1-6 251,-1 1 0,-1-3 161,-3-1-317,3-1 1,-10 0 7,7 1 0,-7 4 101,2 0 0,-10 7-67,-5-2 1,-3 4-20,-1 1 0,-5 0 39,-1 0 0,1 6-44,4 4 0,2 3-180,4 1 0,-3 6-44,7-1 0,1 5-162,4-4 1,0 4 75,0-4 1,0 4-74,0-5 1,8 5-83,6-4 0,1-1 72,4-4 1,4-2 40,1-4 1,5-1 27,5-3 0,-3-3 77,3 3 0,1-5 29,-1-5 0,5-3 123,-5-7 1,0-4-29,-5 0 0,5-7 176,0 1 0,-2 3 337,-8-2 0,2 1-234,-6-1 0,-2-4 314,-9 4 1,3 1-203,-8-1 0,1 6 33,-5-1 1,0-2-40,0 1 1,0 1-20,0 4 1,0 6 25,0-1-129,0 0-109,0 2 1,-6 2-157,-4 6 1,-1 1-133,1 4 1,-3 3 125,3 7 0,-2-1-96,-3 1 1,2 0-74,3-1 0,-1-4-136,6 0 1,-1-2-34,1 1 90,3 4 377,-4-5 0,1 7-116,0-1 1,0 3 160,5 2 1,-1 4-100,-4 6 0,3 1-30,-3 4 0,-1 8-26,1 7 0,0 4-16,5-4 1,-6 4 96,-4-4 1,2 2-20,-2-7 0,-1 1-99,-9-11 0,3-6 0,-8-9 0,6-4-253,-5-6 1,1-2 91,-1-7 0,-2-8-148,7-7 0,-1-6 63,6-8 0,6-2 79,3-3 0,6 2 24,9-7 1,6 2-23,13-2 1,5-3-4,0 3 0,8-1 46,2 1 1,1-6 195,9 6 1,-6-1-53,5 6 0,-4 5 233,4 0 1,-6 1-62,2 9 1,-11-1 64,-4 6 1,-8-1-108,-2 1 0,-7-1 250,-3 1 234,-6 6 289,-8-5-575,0 11 0,-1-3-127,-4 10 1,2 5-143,-7 9 0,2-1-9,-2 6 0,-1-5-101,6 6 0,-5-3 55,5 3 0,-1 2-142,1-3 1,3-3 114,-2-1 1,2-4-141,2-2 404,0 1-182,6-7 1,7-10 55,7-12 1,1-7-116,-2-8 0,-3-2-86,4-3 1,-1 2 112,-4-7 0,2 7-7,-7-2 1,-3 5-308,-3 4 0,-4 4 88,-4 7 1,-4 1-103,-7 3 0,0 4 34,1 6 1,1 1 294,3 4 0,4 36 0,6 14 0</inkml:trace>
  <inkml:trace contextRef="#ctx0" brushRef="#br0" timeOffset="1508">2386 1 9298,'-14'13'1402,"-1"4"-945,1 17 1,-2 5-309,-4 10 0,2 2-292,-6 8 0,6-1-434,-1 0 0,-2-8 125,2-6 1,1-2-1206,8-8 1657,-3-7 0,12-38 0,-6-15 0</inkml:trace>
  <inkml:trace contextRef="#ctx0" brushRef="#br0" timeOffset="1741">2154 306 7814,'1'-14'0,"4"-1"0,3 1-199,7-1 1,-1 2 20,1 3 1,4-3-11,1 4 0,6 1 585,-2-2 1,3 7-155,2-2 0,5 3 556,0 2 0,-5 0-301,-4 0 1,-8 5-103,3 0 0,-6 11-252,-4-1 1,-4 2-212,-6-2 0,0 4 108,0 1 0,-1 1-97,-4-2 1,-3-3-292,-7 4 1,6-4-1257,-1-1 1603,7-1 0,-10-25 0,5-7 0</inkml:trace>
  <inkml:trace contextRef="#ctx0" brushRef="#br0" timeOffset="1857">2721 15 7814,'0'-8'0,"7"2"0,-12 38 0,3 8 0</inkml:trace>
  <inkml:trace contextRef="#ctx0" brushRef="#br0" timeOffset="2391">2925 321 7814,'6'-15'0,"-3"1"-206,7-1 0,-7 1 416,2-1 1,2 0 634,-2 1 1,-1-1-6,-4 1-433,-6 6 0,-2-4-237,-7 8 0,1-1 0,-1 5 0,1 6 51,-1 4 1,1 4-5,-1 6 0,-4-2-180,-1 6 1,6-5-198,4 6 0,2-6-330,-2 5 0,-1-6-126,6 1 140,0-2 0,7-5 127,3-2 0,3-3 81,6-7 0,1 0-116,-1 0 1,7-12 51,4-2 1,-4-6 153,-2 1 1,-3 3 119,-1-4 0,-1 4 211,1 2 1,-5 1-49,-1 3 0,-5 2 467,0 3-293,-2 4 0,-2-4-109,0 10 0,0 3-49,0 6 0,-5 2-26,0 4 1,0-4-135,5 3 0,2-3-66,3-1 1,3-5-193,7-1 0,1-5 115,3 0 1,4-2-11,6-2 0,-5 0-51,0 0 0,1-6 1,4-4 0,-2-8-63,-3-1 0,4-12 305,-4 2 0,-3-5 0,-1 0 0,-9 2 0,-1-7 0,-2 7 0,1-2 0,-2 9 421,-7 6 1,-2 9 661,-3 5 1,2 5-468,-7 5 1,6 5 79,-6 9 1,2 9-765,-2 6 1,-1 1 115,6-1 0,-2-3-780,3 3 0,2 2 35,-3-3 1,4 1 696,1-4 0,0-1 0,0 0 0</inkml:trace>
  <inkml:trace contextRef="#ctx0" brushRef="#br0" timeOffset="2750">3187 350 7814,'0'-21'335,"0"-3"0,1 3-123,4 1 1,-2 6 40,7 4 0,5-1-238,4 6 0,7 0-103,-2 5 0,-1-5 157,1 0 0,0 0 79,5 5 1,5 0-88,0 0 1,0 0-14,-5 0 1,0 0-133,0 0 0,-1 5 22,-4 0 1,-3 5-421,-6-5 483,-7 6 37,-2-3 0,-6 7-44,0-1 0,-5-4 266,1 0-211,-1-7-8,-2 10 188,6-12 0,-6 4-94,7-10 0,0-3-80,0-6 0,0-2 40,0-4 1,2 4-13,3-3 0,-4-2 157,4 1 1,-3 1-47,-2 4 0,0 5-395,0 1 226,0 6 0,-7-4-120,-2 7 1,-4 2 122,-2 3 0,1 7-800,-1 8 0,0 1 772,1-2 0,-1 30 0,1 12 0</inkml:trace>
  <inkml:trace contextRef="#ctx0" brushRef="#br0" timeOffset="3000">3900 219 7814,'19'-13'0,"0"3"0,1 4 448,-6 6 0,1 0-139,-1 0 1,-6 1-307,-3 4 0,2 3 46,-2 7 1,0-1-127,-5 1 0,0-5 86,0-1 0,-5 1 152,0 5-53,0-7 1,3 0 119,-3-3-230,4-4 1,-6 4-5,7-10 1,0-3-118,0-6 1,2-1 56,3 1 0,3-6-44,7 1 1,1-5-26,3 4 0,-1-4-102,6 4 0,-1 1-63,1 5 1,2 1 299,-7 3 0,7 3 0,-3 7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6T00:41:36.14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125 124 7799,'-5'-15'647,"0"0"0,-5 1 10,5-1-141,-6 7-872,10 2-331,-6 6 1,9 6 686,3 4 0,28 22 0,14 7 0</inkml:trace>
  <inkml:trace contextRef="#ctx0" brushRef="#br0" timeOffset="133">96 429 7838,'-15'-15'0,"1"7"100,-1 4 0,0 2-161,1 2 1,4 0-549,0 0 609,7 0 0,55-7 0,21-1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6T00:41:40.20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246 174 7859,'-6'-8'0,"-2"3"137,-7 10 0,-4 11 75,0 13 0,-6 8-40,6 12 0,-5-3-164,4 8 1,-2-9 172,7-1 1,-3-2 66,9-8-179,2 0-356,-6-12 33,12-7 0,-4-9-119,10-6 0,-2-13 119,7-6 0,-1-7-112,6-3 1,-1-7 18,1-2 1,-1-6 412,1-5 0,0 3 211,-1-8 0,1 2 295,-1-1 1,-6 9-185,-3 11 0,-2 3 314,2 6 0,-3 3 140,3 7 0,-4 7-303,-1 7 1,0 8-671,0 12 0,2 2 144,3 7 0,3 7-486,6 3 0,1-2-57,-1 2 0,8-7-424,2 2 1,3-5 365,2-5 1,2-3-568,3-6 1155,3-1 0,26-38 0,5-10 0</inkml:trace>
  <inkml:trace contextRef="#ctx0" brushRef="#br0" timeOffset="309">814 101 7859,'0'-16'279,"0"-4"1,0 9 1173,0-4-1042,0 11 1,-2-3-170,-3 7 1,-4 8-181,-11 7 0,3 7 101,-8 12 1,1-3-56,-5 3 0,0 3-89,0 2 0,-4 3-247,4 2 0,-3-7-94,8-3 1,3-3-1146,1-2 45,4 0 997,8-7 1,8-14 36,10-12 0,9-16 144,5-9 0,9-2 244,1-7 0,0-1 0,-5-5 0,3-3 0,-3 4 0,4-4 142,-9 8 0,2 3 155,-2 2 1,-3 5 1764,-7 5-1484,-5 10 1,2 9-102,-6 10 0,0 11-70,-5 13 0,0 8-255,0 11 0,0-1-178,0 7 0,-5-1-221,0 5 1,0-4-138,5-1 1,0-6-588,0 1 0,2-4 971,2-5 0,50-17 0,17-9 0</inkml:trace>
  <inkml:trace contextRef="#ctx0" brushRef="#br0" timeOffset="1950">1338 479 7859,'0'-29'0,"5"-2"192,-1-3 1,1 4-75,-5-4 1,0 10 1206,0 4-849,0 4 0,-6 3-192,-4 3 1,2 4-77,-2 6 0,-4 1-1,-6 4 1,-4 10-115,5 9 1,-7 4 85,2 1 0,3 5-165,1 0 0,1 4-110,4-4 1,-1 0-143,11-5 0,0-1 82,5-4 0,0-3-36,0-6 0,7-2-67,3-4 1,2-2-156,3-7 1,4-2 25,1-3 1,4-4 47,-5-11 1,7-1 206,-1-3 1,0-4-57,0 4 0,1-3 115,-7-2 0,0 1 130,-4 4 0,-1-2 647,1 7-306,-7-1-170,-1 12 0,-7 3 67,0 10 1,-7 5-34,-3 9 1,2 2-140,-1 4 0,4 2 48,-5-3 0,7-3 13,-2-1 0,3 1-196,2-2-257,0 0 0,2-6 106,3-3 0,3-3-5,6-7 0,3 0 64,2 0 1,-1-7-105,6-3 1,0-7-66,5-3 0,-4-6 63,-1 2 0,-2-2 151,3 2 1,-3-2 137,-2 7 581,-4-1-180,5 6-153,-6 6 1,-7 3-61,-4 10 0,-2 8-32,-2 6 0,0 5-102,0-4 1,-2 6 49,-2-2 1,2-2-261,-3 3 1,-1-8-69,1 3 0,0-4-35,5-1 1,0-6-329,0 1 188,0-7-141,6 4 0,7-19 149,7-2 1,6-6-27,-2 1 1,-1-4-13,1-6 0,-2 0 87,3 0 0,0 0 206,-5 0 1,-1 1 321,-4 4 1,-5 5 1265,-1 9-820,-6-3-235,4 12 1,-7 1-105,0 9 0,0 11-58,0 4 1,0 3-153,0 2 0,0-1-189,0-4 0,2 2-174,2-7 0,4 6-508,7-6 0,1 0 179,4-4 0,2-5-292,7-1 1,2-5 119,3 1 1,-3-4 702,3-1 0,1-6 0,-1-4 0,0-3 0,-5-2 0,-1-1 0,-4-3 0,2 1 0,-7-6 0,1 0 0,-6-5 0,-6 4 96,-3 1 1,2 0 311,-3-5 0,1 1 1975,-5 4-1682,-6 3 1,3 8 178,-7 3-608,0 4 1,-6 7-88,-3 4 1,-2 5 69,-4 9 1,-2 4-1,3 6 1,-2 5-101,1 0 0,4 0-132,7-5 0,-1 0-554,1 0 0,6-4 290,3-1 1,3-6-453,2 1 0,2-4 163,3-6 0,4-2-58,11-7 1,2-7 186,8-2 1,-1-9-9,0-2 0,-5-6 169,0 2 1,-4-5 37,4-5 0,-6 3 168,1-2 0,-4-1-75,-6 4 1,3 0 620,-7 10 1,-1 1-63,-4 4 52,0 7 0,0 3-194,0 10 1,-1 5-32,-4 9 0,3-1-249,-3 6 1,4 1-194,1 4 0,0 0 124,0 0 1,1-5-120,4 0 0,5-6-344,9 2 0,-1-1 181,6-4 1,-4 1 46,4-11 0,0-1 198,5-4 1,-1 0 134,-4 0 0,4-1-57,-4-4 0,-2-3 243,3-7 1,-6-4-19,5 0 0,-6-2-80,2 1 0,-6 2 343,-4-6 1,3 0-152,-4-5 0,4 1 80,2 4 1,-2-2-36,-3 7 0,2-5 533,-2 4-237,-3 1-103,6 4-265,-12 7-89,6 2 1,-9 7-328,-3 4 0,-3-2 136,-6 7 0,-1-5 7,0 5 0,-6-1-3,-3 6 1,3-2-82,2-4 1,3 3-334,1-7-483,1 6 676,-1-3 0,7 2-55,3-1 1,5-4 190,5 5 0,-2-7-70,7 2 1,0 2 88,4-3 0,1 8-15,-1-3 0,-4 3 143,0-3 1,-7 4 100,2-3-69,-4 3 0,-1 2-115,0-1 1,0-4-23,0-1 1,0-4-271,0 5 1,0-5 86,0 5 1,7-7-18,2 2 1,3-2-18,-3 2 1,9-4-74,-3 4 0,3-2 117,-4 2 1,1-3-73,-1 3 252,1-4 1,-1-1 314,1 0 1,-5 0 347,-1 0 1,-5-1-307,0-4 1,3 2 317,-2-7-376,0 0 0,-1-4-80,1-1 0,5 1-124,-5-1 0,1 5-211,-1 1 0,2-1-127,2-5 1,-1 6 132,-3-1 1,-3 0-99,3-4 173,3-1 579,-7 1-26,6-1 24,-7 1-384,0 6-48,0 1 1,-2 7-11,-3 0 1,2 7-120,-7 2 1,1 6 35,-6 4 0,-1 5 47,-3 10 1,1-1 149,-6 5 1,4 3 15,-4 7 0,0 4 142,-5 6 0,-1 7-137,1 3 0,0-2-10,0 2 0,2-3-199,2-2 1,0-8-247,5-16 0,-6-4-603,2-6 0,-3-6 420,-3-4 0,1-9-1087,0-5 0,0-5 468,0-5 0,3-5 266,7-9 1,1-4 205,13-6 0,2-6 552,8-4 0,30-20 0,16-8 0,4-8 0,1 1 0</inkml:trace>
  <inkml:trace contextRef="#ctx0" brushRef="#br0" timeOffset="2417">3607 377 7859,'15'-14'617,"-1"-1"0,1 6-326,0-1 1,-1 2-112,1-2 1,-1-3-121,1 3 1,-1-2 114,1-3 1,-5 0 0,-1 1 1,-4-1 9,5 1 1,-7-1 186,2 1-291,-4-1 149,-1 1-81,-6 5 1,-2 5-89,-7 8 0,-4 9-160,0 7 0,-1 4 91,6-5 0,-6 7 46,1-1 0,-1 2-19,6 2 0,-1-1-73,1-4 1,4 3-174,0-2 0,6-4 89,-6-2 0,7-3-45,-2-1 1,5-7-144,5-3 1,9-4-111,10-1 0,6-3 108,3-7 1,3-1-13,3-13 0,1 0 5,-6-6 1,7 1 50,-3 0 1,3 2 1020,-2 3 0,-9 3-176,-5 6 900,-8 7 0,4 1-630,-6 7 1,-7 8 234,-3 7 1,-4 1-519,-1 8 1,-1 1-227,-4 4 1,-5 0-359,-9 0 0,-4-5-321,-6 0 0,-5-6-2066,0 2 2422,0-4 0,5-27 0,0-7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6T00:41:44.40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552 204 7859,'6'-8'251,"-4"-5"-213,4 11 1102,1-4-703,-5 6 1,2 0-16,-8 0 0,0 0-209,-5 0 0,-6 1-40,-4 4 0,-7-3-97,2 3 1,-9 1 84,-1-1 1,-6 5-317,1-6 1,-3 1 1,-2-5 0,1 0-126,-1 0 0,2 0 150,3 0 1,10-5-212,10 1-149,3-8 371,8 11 1,3-6 383,10 7 1,3 0-108,6 0 0,-1 7 31,-3 2 1,1 9 92,-6 2 1,5 5 74,-6 0 0,1-3-195,-5 2 0,0-6-57,0 2 1,0 1-213,0-2 0,-5-4 122,1-6-54,-1-5 1,11 2 12,4-6 1,11-13-58,8-6 0,8-9-125,12-6 0,2-3-230,8-7 0,-1-2-221,0 2 0,5-1-822,0 11 1480,0 0 0,-9 10 0,-1 2 0,2 6 0,1 5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6T00:41:45.14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445 363 7859,'0'-37'0,"0"-3"0,0 6 0,0 6 719,0 9 0,-5 3-173,0 1 1,-6 2 136,1 3 1,-3 4-474,-1 6 1,-7 0-377,-3 0 1,-10 8 135,-5 6 1,-2 8-102,3 7 1,2 1 213,7 4 0,8 2-42,6 3 0,9 1-171,11-6 1,11 3 51,13-8 1,7 7-17,7-12 1,1 0 138,0-9 0,-7-7 69,-3-3 0,-5 1-153,-5-1 15,-9 0 1,-19-5 143,-15 0 1,-12 2-92,-17 2 1,-4 0-648,-6 5 1,1-5 61,4 0 1,4-2-869,11-2 876,15 0 548,17-6 0,72-28 0,21-13 0</inkml:trace>
  <inkml:trace contextRef="#ctx0" brushRef="#br0" timeOffset="1242">780 349 7859,'0'-15'0,"5"0"1177,-1 1-588,1 6-82,-5 1 0,-5 9-222,1 3 0,-8 8-147,3 6 1,-9 5-52,-2-4 1,1 6-102,4-2 0,6 2-387,-1-2 1,7 2 216,-2-7 1,-2 6-499,3-6 457,-1 0 1,11-6-339,4-3 1,9-5 87,6-10 1,4-10 89,5-9 0,-4-5 191,4-5 0,2-5 170,-2-9 1,0 1 24,-5-6 0,0-6 20,0-4 0,-6 4 456,-4 10 0,-9 9-30,-5 15-296,-4 11 1,-1 9 562,0 10 1,-5 6 809,1 13 0,-8 9-893,3 15 0,-4 4-160,-2 6 0,5-4-205,1-1 1,4-1-50,-5 1 0,7 2-290,-2-7 1,3-6 117,2-8 1,2-9-43,3-6 1,-2-4 73,7-6 0,-1-4-236,6-10 1,4-4-66,1-11 1,6-7-92,-2-7 1,2-2 27,-2 2 0,4 4-169,-4-4 1,-3 3 109,-2 2 1,1 6 123,-6 4 0,4 3 363,-8 1-228,-4 7 62,7 1 1,-11 9 39,2 3 1,-2 8 136,-2 6 0,0 7-19,0-2 0,0-1-47,0 1 1,0-1-131,0 1 1,0-3-178,0-6 1,7-1-39,2 1 0,-1-6 123,2 1 0,1-7-31,9 2 0,-2-10 11,6-4 1,-5-4-8,5-2 1,1-6-32,4-3 0,-7 1 4,-2-1 1,-1 1 439,-4-1 0,-2 3-64,-8 7 357,-4-1 1,-1 2-253,-10 3 0,-2 6-48,-3 8 1,2 1-164,3 10 1,-3-2 39,4 11 0,2-5-237,2 6 0,4-6-449,1 5 0,6-6-159,4 2 1,11-4 273,8-2 0,2-1 98,8-3 1,-1-4 105,6-6 1,-2 0 211,-3 0 0,1-6-49,-6-4 0,5 2 229,-5-2 0,-5 1-51,-5-6 1,-6 1 53,2-1 1,-6-4 395,-4-1 1,1 1-246,-6 4 0,0 1 139,-5-1 1,-7 1-146,-2-1 1,-4 7-97,-2 3 0,1 4-79,-1 1 1,-4 3-154,-1 6 1,-1 1 34,2 10 0,3 1-241,-4-2 0,9 7-82,1-2 1,5-3 151,-4-1 0,5-4-448,0-2 0,4 1 191,4-1 1,6-6 59,10-3 0,2-5 50,7-5 1,2-4 71,3-11 1,-3-2 83,3-7 1,-4-2 125,-1-3 0,1-3 5,-1-7 1,-7-1-12,-2-4 0,-4 2 204,-2-6 0,-6 8 230,-3 1 0,-3 13 447,-2 12 0,-2 9-345,-3 6 1,2 4 150,-6 4 1,-1 13-209,-5 12 1,-4 6-46,-1 9 1,-4 4-14,5 1 0,4-5-158,6-6 1,0 1-109,0 5 0,2-2-41,7-3 1,0-5-152,0-10 1,7-3-24,2-7 0,4-1-141,2-3 1,1-4 20,4-6 1,-3 0-201,8 0 0,-1-8-211,5-6 0,0-2 219,0-9 0,-5 1 73,1-5 1,-3 2 165,2 2 1,-3-1 82,-6 7 0,-2-5 85,-3 4 0,1 1 706,-6 4-128,0 7 679,-5 2-954,-7 6 0,-1 6-68,-6 4 0,1 8-300,3 1 1,2 2 80,3-1 0,3-4-103,-2 3 0,2-3-93,2-1 1,5-1-225,0 1 1,6-2 129,-1-3 0,3-4-48,1-6 0,1 0-24,-1 0 1,6-1 97,-1-4 1,5-3 192,-4-7 1,-1 0 135,-4 1 1,-2-1 343,-4 1 0,3 4 61,-8 0 81,1 7-192,-5-3 1,0 7 229,0 4 0,0 3-531,0 7 0,-5-1 126,1 1 0,-1 4-1317,5 1 1,0-1 167,0-4 956,0-1 0,39-6 0,9-1 0</inkml:trace>
  <inkml:trace contextRef="#ctx0" brushRef="#br0" timeOffset="1841">3239 101 7859,'8'-14'-825,"0"1"413,-3 3 1497,-4 4-51,6 6-500,-7 0 0,-2 0-118,-3 0 1,4 6 31,-4 4 1,-3 8-260,-2 1 0,2 7 32,-2-2 0,5 4-166,-4 1 1,4 0 110,-5 0 1,2 2-126,-2 2 1,-1-2-42,6 3 1,-5-3-73,6-2 0,-1-2-42,5-2 1,0 1-78,0-7 0,0-5-97,0-4 0,6-7 118,4 2 1,-2-3-24,2-2 0,-1-5-19,6 0 1,-1-6 94,1 1 1,-2-3 47,-3-1 1,3 4 183,-4 0 0,4 1-151,2-6 1,-1-4 122,1-1 0,4 1-81,1 4 0,-1-4-9,-4-1 1,-1 1 117,1 5 0,-6-6-66,1 1 0,-2 4 605,2 6-437,-4-1 0,-1 0 247,0 0-410,0 7-220,-12 3 1,-1 13 40,-6 7 1,-1 1 112,1-2 1,1 2-76,3 3 1,-1 4 10,6-4 1,0-1-66,5 1-1,0-6-6,0 1 0,2 0-33,2-4 0,6 1 69,10-11 1,-3 5-125,8-6 1,4 0 40,5-9 1,4-5-62,-4-9 0,5 1 461,-5-6 0,0 6-117,-5-1 0,-6 4 506,-4 5 1,-3 4 321,-1 6-423,-1 0 0,-4 1-161,0 4 1,-7 5 61,2 9 0,-8-1 170,-2 6 1,-13-6 79,-1 2 1,-10 1-1686,-10-2 1,0 0 1040,-10-4 0,-22-13 0,-5-4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6T00:41:48.60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15 393 7859,'0'-14'0,"5"-1"73,-1 1 1,1-1 112,-5 1 0,5-1 152,0 0 0,1 1 423,-1-1 1,-1 1-209,5-1 1,-1-4-190,2-1 0,1-1-165,-6 2 0,5 1-26,-5-6 1,1 5-98,-1-6 1,-3 8 52,3-3 1,-4 9-214,-1 1 45,0 7 1,-6-3 23,-4 6 0,-3 3-186,-2 6 1,-4 1 34,0 10 0,1 1-73,8-2 1,-1 0 51,6-4 0,0 4-104,5 1 0,12-6 90,2-4 0,15-7 38,0 2 1,10-3 139,0-2 0,3 0-106,2 0 0,-2 0 432,-4 0 1,-4 1-30,-9 4 1,-11 5 122,-9 9 1,-5-1-161,-5 6 1,-9-1-53,-11 1 1,-2 4-336,-2-4 0,6-3-493,4-2 1,4 2-1764,5-1 2406,4-7 0,58-26 0,12-12 0</inkml:trace>
  <inkml:trace contextRef="#ctx0" brushRef="#br0" timeOffset="448">669 350 7859,'0'-15'405,"0"1"-49,0-1 0,2 2 254,3 3 0,-3-3-194,2 4 1,3 1 20,-2-2 0,4 0 63,-4-4-293,7-1 1,-6 1 51,4-1 1,-2 1-39,-3-1 0,-4 5 102,4 1-163,-3-1 1,-2 0 145,0 1-165,0 5-269,0-2 0,-5 7-63,0 4 0,-6 5 83,1 9 1,-3-1-284,-1 6 1,1 1 177,3 4 1,-1 0-369,6 0 1,-2-5 183,2 0 1,4-4-283,-4 4 393,3-6 0,9 1 49,3-9 0,7-4 29,3-6 0,4-1 119,-5-4 1,7-3 202,-2-7 1,-1 1 35,1-1 0,1-4-6,4-1 0,-5 1 32,0 4 1,0 1 133,6-1 0,-3 7-78,-3 3 0,-3 4 49,-6 1 1,-1 0 94,1 0 0,-7 1 157,-3 4 0,-4-1 243,-1 5-443,0 1 0,-4 4-571,-1 1 0,-7-5-204,3-1 0,-4-5-487,-2 1 0,2-2 167,4 2 0,-4-4 762,3 4 0,42-16 0,10-5 0</inkml:trace>
  <inkml:trace contextRef="#ctx0" brushRef="#br0" timeOffset="1425">1499 146 7859,'0'-15'0,"0"1"543,0-1 1,0 6 277,0-1 315,0 7-715,0-10 1,-2 13-185,-3 0 0,-3 6 38,-6 9 1,4 6 0,0 3 0,1 4-143,-6 1 1,7-5-132,3 0 0,-1 0-356,1 5 0,0-1 253,5-4 1,2-3-353,2-6 1,0-1 150,5 1 1,6-7-18,4-3 0,2-4 18,-1-1 0,1-8 4,3-6 1,2-2 114,-7-9 0,1 1 36,-6-5 0,-1 0 70,-3 0 0,-4 0 126,-6 0 1,-1 0 440,-4-1 1,-3 3-254,-7 3 0,-1 4 44,-3 11 1,2 1 250,-2 3-146,3 3 1,3 2-183,3 10 0,4 4-277,6 6 1,1-2-11,4 6 0,3-2-275,7 3 0,6 0 39,3-5 0,2-1 59,-2-4 0,4-5 123,-4-1 0,3-6 21,3 2 0,-1-3 4,0-2 0,-2-7 67,-3-2 0,2-4 21,-6-2 0,4 1 198,-5-1 0,-4-3-71,-5 4 0,-6-4 720,6 8-595,-7-3 0,4 4 306,-7-1-208,0 7-375,0-4 1,-2 9 139,-3 3 0,2 8-26,-7 6 1,7 5-48,-2-4 0,-1 4-145,1-5 0,0 7-167,5-1 1,0 0 79,0 0 0,0-4-58,0-7 0,5 1 70,0-1 1,6-6 110,-1-3 1,5-3-62,4-2 1,2-7-21,3-2 1,4-6 65,-4-4 1,-3-2-12,-2-3 1,-3-2 230,-1 6 0,0-4-46,-1 5 1,-4-1 676,0 6-263,-7-1 24,3 7-459,-6 2 0,2 7-151,3 4 1,-2 0 142,7 9 1,-6-2-146,6 7 1,-2-3-224,2-1 0,3 3 77,-3-4 0,3 4-2,1-8 0,-4-2 249,-1 1 1,1-5 266,5 1 0,-6-4 121,1-1-5,0 0 0,4-6-156,1-4 1,-5-5 69,-1-4 1,-5 1-120,0-6 1,3 1 23,-2-1 0,0-3-131,-5 2 0,0 0 248,0 0 1,-5 4 840,0 7-745,-6-1 1,7 7 39,-5 3 0,5 10-223,0 5 0,2 4-124,2 6 0,6-4 87,4 3 1,3 2 29,2-1 1,4-1 45,0-4 1,1-2 98,-6-4-321,7 4 0,-5-11-21,4 3-333,-10-4-141,3 6-694,-12-6-410,6 6 1095,-14-1 0,4 1-192,-7 2 0,5 3 13,-4-7 1,5 6-91,0-1 0,2-2 72,2 1 1,2-4 655,2 5 0,50-20 0,17 1 0</inkml:trace>
  <inkml:trace contextRef="#ctx0" brushRef="#br0" timeOffset="1933">3070 146 7859,'0'-15'679,"0"1"181,0 6 1,-2 1-380,-2 7 1,-4 7-198,-7 3 1,2 2 68,3 3 1,-3 4-152,4 1 0,-4 6-172,-2-2 1,6-3 134,-1-2 1,7 2-111,-2-1 1,3-1-68,2-4 1,0-1-357,0 1 1,7-7-55,2-3 1,11-4 197,4-1 0,5-1-132,5-4 0,-3-3 144,3-7 1,1 1 171,-1-1 1,0-4-9,-5-1 0,-1-4 125,-4 5 0,0-7-62,-9 2 1,1 1 144,-11-1 0,0 6 991,-5-1-820,0 2 1,-2 4 435,-3 4-663,4 2 0,-8 7-328,5 0 0,2 7 166,-3 2 1,4 4-90,1 2 0,-2 6 29,-3 3 0,3-1-9,-2 1 0,2-6-235,2 1 0,0 2 79,0-1 1,2-3-50,2-7 1,5 1 63,5-6 1,5 0-4,1-5 1,7-8 14,2-6 0,5-3-97,5-7 1,3 5 400,-3-6 1,-5 8 440,-5-3 1,-1 9 150,-9 1 0,-1 9-331,-9 1 0,-2 8 1257,-7 11 0,-2 4-600,-3 6 0,-4 5-379,-11 0 0,-4 5-931,-10-6 0,2 1 344,-7-4 0,-26-14 0,-11-3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6T00:34:25.18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30 318 8594,'0'21'814,"0"3"-53,0 10 0,0 3-338,0 7 1,-5 0-127,0-1 1,-4 1-523,4 0 1,0-7 0,5-3 0,0-5-737,0-4 0,0-9 182,0-6 145,0-7 0,2 0 56,2-13 578,-2 1 0,24-84 0,-14 41 0,0 1 0</inkml:trace>
  <inkml:trace contextRef="#ctx0" brushRef="#br0" timeOffset="132">74 245 7667,'-8'-15'553,"-5"1"-591,11 6-450,-4 1 0,12 14 116,4 2 1,3-1 371,1 2 0,40 19 0,9 10 0</inkml:trace>
  <inkml:trace contextRef="#ctx0" brushRef="#br0" timeOffset="1726">351 551 7674,'0'-15'0,"-5"6"0,0-1 0,0 0 657,5-4 1,0 4 194,0 0-466,0 0 0,7-3-113,2 4 1,0-3 22,0 8 0,1-1-127,5 5 0,-1 0-67,1 0 1,-1 1-138,1 4 1,-1 0 75,1 10 0,-2-4-133,-3 8 0,3 4 43,-4 1 0,-2-1-67,-2 1 0,1-4 5,-1 4 0,0-6 93,-5 1 1,0-2 22,0-3 1,0-4 11,0 0-23,0-7 10,0 3-123,0-6 0,2-8 88,2-6 0,0-3 33,5-7 1,-4 5 66,5-6 0,-2 8 123,2-3 0,3-1-101,-4 2 0,4 4 255,2 5-253,0 7 0,-1-3 2,1 6 0,-2 1-87,-4 4 0,3 8 50,-7 6 1,4 3-96,-4-3 1,0-1 5,-5 6 1,2-6 12,3 1 0,-4-2-11,4-3 0,-3-4-222,-2 0 220,0-7 0,1 3-88,4-6 1,2-8-76,2-6 0,4-7 30,-3-9 0,8 1 97,1 0 1,1 0 92,-6 0 0,6 1 171,-1 4 0,1 3 0,-6 6 13,1 1 0,-1 6-117,1 3 0,-5 10-46,-1 4 0,-5 9-100,0 2 1,0 4 87,0-5 0,-2 7-427,3-1 0,1-4-72,-1-2 1,7 2-233,-3-1 0,1-6 182,5-4 1,-4-2-83,8 2 1,4-4 228,1-6 1,4-6 64,1-4 1,-1-3 308,-4-2 1,3-1-8,-2-3 0,-3 1 0,3-6 0,-7 4 62,1-4 1,-3 4 54,-1-4 0,-2 5 180,-4-6 1,3 3 372,-7-3 0,-1 4 519,-4 7 597,0-1-421,0 1-964,-6 6 1,-2 3-252,-7 10 1,6-1 38,-1 11 1,-1-2-1,-9 11 1,4 1 39,-4 4 0,4 0 0,2 0 1,-1 0-216,1 0 1,4-4-323,0-1 1,7-1-627,-2 1 1,3-3 419,2-6 1,0-6 166,0 1 1,12-7 74,2 2 1,6-11 58,-1-9 1,-1-6 24,6-8 1,-4 1 111,4 4 1,-6-4 51,1 4 0,-3 3 280,-1 2 1,-2 2-10,-3 3 1,-2 6 62,-3 3-506,-4 3 132,6 2 67,-7 0 0,0 7-91,0 2 1,5 4-140,0 2 1,1-5 67,-1-1 0,1 1-94,4 5 1,3-6-69,-3 1 0,4-7 69,6 2 1,-4-3 243,3-2 1,2 0 17,-1 0 1,4 0 133,-4 0 1,6-7-62,-2-2 0,-3-4 173,-2-2 0,-1 4 102,2-4 1,-4 4-124,3-9 0,-3 4 7,-1 2 1,-2-2-1,-3-4 1,3 4 27,-4-4 1,-2-1-18,-2 2 1,1-5-55,-1 4 1,0-1 234,-5 2-3,0 3-130,0-6-118,-7 8 0,-1 6-155,-6 3 1,4 5 88,0 5 0,1 0-183,-6 9 1,0-2-110,1 7 1,4 4-89,0 1 1,2-1-147,-1 1 0,0-1-452,5 1 1,2 2 233,-3-7 1,4 1-169,1-6 1,1-4 553,4 0 0,3-7 39,7 2 0,6-4 164,3-1 0,-1 2 38,1 3 1,-5 3 129,6 7 1,-7 7 82,1 7 1,0 14 360,-4 10 1,1 12-87,-11 8 1,0 6 22,-5 9 0,0-8-66,0-2 0,-8-10-108,-7-5 0,-6-9-153,-8-6 1,0-5-34,0-9 0,1-7-103,4-12 1,-2-7 13,7-3 1,-1-12-219,6-7 0,5-14-102,5-11 1,2-9-36,2-6 1,0-3-160,0-1 1,8 0 180,7 0 1,1-1-72,8 1 0,-4 1 7,4 4 1,0 3 103,5 6 0,2 0 90,3 0 0,-3 9 117,3 6 0,-5 1 226,-5 9 0,4 4-129,-4 5 0,-3 2 231,-1-1 1,-4 2-168,-2 7 1,-4-5 250,0 0 0,-5 0 162,4 5-381,-5 0 1,4 2-129,-3 3 0,-4-2-253,4 7 204,-3-7 1,-1 8-107,4-6 1,-2 2-212,7-2 162,-7-4 0,10 6 85,-3-7 0,-2-2 78,2-3 1,0-3 117,4-6 1,-4-6-88,0 1 0,-2-6 139,1 6 0,-2 0 192,-7 4 0,0 0-125,0 1 0,-2 1 97,-3 3 1,-3 4-83,-6 6 0,-1 1 397,1 4 1,-1 5-213,0 9 1,1-1-82,-1 6 0,7 1-318,3 4 0,4 0-274,1 0 0,3-5-1313,7 1 0,9-9 215,20-1 1334,6-7 0,38-25 0,16-12 0,-29 10 0,1 0 0,0 1 0</inkml:trace>
  <inkml:trace contextRef="#ctx0" brushRef="#br0" timeOffset="3493">4316 216 7674,'0'-15'0,"0"0"0,0 1 0,0-1 272,0 1 1,0 4 89,0 0 1,2 1 167,2-6 0,-2 5-166,3 1 1,1 4 17,-1-5 1,0 5 153,-5-5-242,0 1 1,0-1 342,0 0-396,0 7 0,-6-3-84,-4 6 1,-3 0 44,-2 0 0,-1 1-108,-3 4 0,1 3-14,-6 7 0,4 4-127,-4 1 0,6 5-48,-1 0 0,2 7-206,3 2 1,1 0-554,3-5 0,4-1 401,6-4 1,0-3-211,0-6 1,11-7 214,4-3 0,9-5 98,0-5 1,4-8 267,1-6 1,0-6 180,0 6 0,-4 4-97,-1 5 0,-6 9 174,1 1 0,1 8-105,-6 11 0,4 12-3,-8 13 0,-4 8-291,-1 11 1,-5 8 146,-5 7 1,-3 5-197,-7-6 0,-4-5 242,0-9 1,-6-7 143,6-7 1,-7-7-92,2-13 0,3-8 329,1-6 1,4-9-76,1-10 0,1-6-27,-1-10 0,7-9-436,3-10 0,4-3 107,1-1 0,8-3 108,6-2 1,2 4-173,9 0 0,-6 0-76,6 5 1,0-3 51,9-1 0,-1 1-116,6 3 0,-5 3-5,5 7 0,-1 1-74,6 4 0,-7 3 86,-3 6 1,-3 1 275,-2-1 0,-4 1 0,-1-1 0,-6 7-26,1 3-156,-3 4 287,-7 1 163,-3 0 147,-6 0 0,0 1 141,0 4 97,0-3-361,0 11 1,-2-12-166,-2 4-30,2-3 22,-5-2-48,7 0 1,5-2-17,0-3 0,5-5 76,-5-9 0,1 3-57,-1-4 0,-3 4 310,3 2 1,-4-1 197,-1 0 90,0 1-468,0-1 0,-6 7-185,-4 3 1,-3 5 132,-2 5 0,1 5-144,-1 9 0,2-1-72,4 6 1,-4 2 26,3 8 1,3-3-95,3 3 1,2-3-134,2-2 1,6-5-231,4 1 0,3-7 165,2 1 0,4-4-140,1-6 0,6-2 70,-2-7 1,-2-2-77,3-3 0,-3-9 193,3-11 0,-3-2 95,-2-2 1,-4 0 148,3-1 0,-2 1-111,-3 0 0,1 0 181,-1 0 0,-4 6 193,0 4 1,-5 4 798,4 5-321,-5 4-178,9 6 1,-12 6-54,4 4 1,2 5-115,-3 4 1,1 2-175,-5 3 1,0 4 32,0-4 0,0-1-224,0 1 1,0-6-13,0 2 0,0-4-2,0-2 1,0 1 81,0-1-295,0-5 155,0-3-43,7-6 1,1-6-70,6-4 0,-1-5 53,-3-4 0,3 1-1,-3-6 1,3 6 126,1-2 1,1-1-7,0 2 1,-1 0-8,1 4 1,-2 0 4,-4 1 0,4 1 76,-3 3-76,3-3-210,2 5 213,-1 0 0,-4 6-13,0 7 1,-7 7 26,2-3 0,-4 9-1,-1 2 0,0 4-7,0-5 1,0 2 7,0-1 1,0-4-12,0 3 1,0-2 13,0-3 0,5-4-53,0 0 1,1-7 38,-1 2 0,-1-4-16,5-1 1,1-1-24,5-4 0,-1-3-5,1-7 1,-1-1 52,1-4 0,-2 3 9,-3-8 1,3 3 46,-4-3 0,-1-2-62,2 3 1,-7 3 364,2 1 0,-3 4-133,-2 1 1,0 6 927,0-1-799,0 7 1,0-2-140,0 10 0,0 3-61,0 6 1,-2 7-191,-3 4 0,4-3-99,-4 3 0,3-1 113,2 5 1,0-1-133,0-4 1,2 2 43,3-7 0,-2 2-213,7-1 1,-1-9 126,6 4 0,0-10 96,-1-1 1,1-2 41,-1-2 0,6-6 85,-1-4 0,5-5-6,-4-4 1,4 1 164,-4-6 0,-1 4 16,-4-4 1,-2 5-58,-4-6 1,-1 6 4,-3-6 0,-3 8 5,3-3 0,-5 4-32,-5 1 1,2 6 30,-7-1 1,5 7-5,-5-2 0,5-2-104,-4 3-276,6-1-448,-4 5 1,7 1 345,0 4 1,7-3 140,2 3 1,9-2 103,1 2 1,6-2 161,-6 7 1,7-1 18,-2 6 1,-1 1 398,1 4 1,-6-4 28,2 3 1,-6 2-158,-4-1 0,1 4-52,-6-4 1,0-1-74,-5-4 0,0 4-970,0 0 1,0-4-266,0-5 0,2-7 999,2 2 0,82-42 0,-30 12 0,0 1 0</inkml:trace>
  <inkml:trace contextRef="#ctx0" brushRef="#br0" timeOffset="4409">6707 347 7042,'-8'1'1757,"3"4"-1081,3-3-302,2 4 0,0-6 331,0 0-497,0-6 1,0-2-6,0-7 0,0 1-231,0-1 1,0 1 11,0-1 1,0 0 10,0 1 0,-2-1 95,-2 1 0,-4 1-102,-7 3 1,-4 3 9,-1 7 1,-1 0-154,2 0 0,1 9 30,-7 5 1,8 6 106,-3 4 0,4 8-186,1-3 0,7-1-39,3-4 1,4-1-29,1 1 1,0 2 72,0-6 0,1-3-15,4-7 1,3-3 119,7-7 0,0-2-54,-1-3 0,1-3-78,-1-7 0,4-4 83,-3 0 0,3-1 174,-9 6 1,4-1 67,2 0 2,-7 1 0,3 4-176,-6 0 46,0 7 1,-5-2 18,0 10 1,0 3 18,0 7 1,0-1-283,0 1 106,0 0-146,6-1 0,3-1 19,5-3 0,1-4 293,-1-6 0,6-6 0,-1-4 0,5-4 0,-4-6 0,6-3 0,-2-6 0,-1-6 0,1-4 0,-1-3 0,1-2 0,-3 2 0,-6 3 0,-6 5 0,1 10 418,-7 3 314,-3 12 0,-6 6-252,-4 13 1,-1 1 78,6 14 1,-2 4-179,3 5 1,2 6-35,-3-1 1,4 3-295,1 2 1,0-5 100,0 0 1,0-5-698,0 5 0,1-12 154,4 2 0,-2-9-249,7-1 0,0-8 35,4-1 0,-4-7 603,0 2 0,-7-48 0,3-14 0</inkml:trace>
  <inkml:trace contextRef="#ctx0" brushRef="#br0" timeOffset="4708">6940 259 7697,'8'-14'-113,"5"4"-57,-3 0 0,4 2 315,6-1 0,-2-4-63,6 3 0,0 2 423,5-2 0,-1 5-157,-4-5 1,4 7 503,-4-2-285,-3-3-478,0 7 1,-11 1 152,-1 9 1,-5 4 4,1 2 0,-4 4-20,-1 1 1,-5 6-19,0-2 0,-4 4-205,4 1 0,-5-5 39,5 0 1,0-1-537,5 1 0,-4 2-81,-1-6 0,0-6-362,5-4 1,0-5 371,0 4 564,6-5 0,28-56 0,13-21 0</inkml:trace>
  <inkml:trace contextRef="#ctx0" brushRef="#br0" timeOffset="5058">7421 376 7706,'5'10'-409,"0"-1"1,4-4 918,-4 5 1,7-5-126,-3 5 0,-1-7-55,2 2 1,-5-2 74,5 2-202,-1-4 0,4 4-102,-3-10 0,1 2 63,-6-7 1,5 1-139,-5-6 1,0-4 24,-5-1 1,0-1-90,0 2 0,0 1 109,0-6 0,0 6 94,0-2-90,-7 4 0,-1 3 67,-6 4-197,-1 2 0,0 7-188,1 0 0,1 7-233,3 2 0,-1 4 229,6 2 0,-5 6-539,5 3 0,1-1 786,4 1 0,51 26 0,14 12 0</inkml:trace>
  <inkml:trace contextRef="#ctx0" brushRef="#br0" timeOffset="5400">7815 157 7706,'0'-14'0,"0"4"0,0 0 1988,0 7-1405,0-3 1,0 7-303,0 4 0,0 5-118,0 9 1,0-1-95,0 6 1,0-4-25,0 4 0,1-6-227,4 1 0,-3-2-202,3-3 0,-2 1-24,2-1 75,-4 1 198,12-7 0,-5-2-27,7-6 0,-1-8 11,1-6 1,0-2 56,-1-9 1,1 6 169,-1-6 0,1 8 255,0-3 0,-6 4 419,1 1-18,0 1 0,4 6-50,1 3 0,-5 3-225,-1 2 1,-4 2-197,5 3 0,-5 8-181,4 6 0,-5 2-158,1-1 1,-4-2-174,-1 6 1,0-6-463,0 1 1,5-3-738,0-1 0,0-1 35,-5 1 1415,0-7 0,6-1 0,2-7 0</inkml:trace>
  <inkml:trace contextRef="#ctx0" brushRef="#br0" timeOffset="5558">8543 318 7712,'10'-8'1518,"0"3"279,-7 3 1,4 4-1230,-7 3 1,0 3-354,0 6 0,-5 1-1079,0-1 0,-6 3 317,1 2 547,-3-3 0,-41 18 0,-9-3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6T00:41:52.40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232 44 7856,'7'-14'0,"2"-1"1288,4 7-827,2 2 0,-7 18 28,-3 8 1,-4 17 20,-1 7 0,-8 9 64,-6 0 0,-3 9-183,-7 1 0,-2 6-172,-8-1 1,4 3-92,-4 2 1,8-5-140,2 0 1,6-8-364,-2-2 0,11-3 320,4-11 1,5-11-238,5-13 0,9-10-165,11-6 1,7-4-289,2-4 0,0-11 225,-5-9 0,-2-4 107,-2-1 0,-1 0 147,-10 0 0,3 0 44,-13 0 0,6 0 130,-5 0 0,0-5-87,-5 0 0,-2 0 309,-3 5 0,-3 0-1,-6-1 1,-6 8 72,1 2 1,-7 6 6,2 4 1,-2-1 198,2 6 1,-1-1 294,11 1-301,-4 3 1,20-4-359,3 6 0,11-7-102,18-3 1,9-2-190,11-3 1,7-6 139,2-3 0,10-2 60,-5 2 1,-7 3 166,-12 6 1,-12 5 527,-8 1-383,-6 5-128,-15-2 0,-2 8-118,-6 2 1,-5 0 113,0 5 0,-4 1-220,4 5 0,-2-1-105,3 1 1,2 4-119,-3 1 1,4 1 71,1-2 1,0-3-44,0 3 0,4-2 91,1-3 0,7-1-86,-3-3 1,6-4 346,4-6 1,-3 0-78,4 0 1,-4-6 269,-2-4 0,1-8-92,0-1 0,-2-7 29,-4 2 0,-2-4-99,-7-1 1,0 5-26,0 0 0,0 4-1,0-4 0,-5 11 61,0-1-378,-6 2 51,9-2-110,-4 6 1,12 1 183,4 7 1,4 0 214,6 0 0,4-5-8,10 1 1,-2-1 255,7 5 0,-2 0-112,2 0 1,1 1 68,-6 4 1,-5 3-21,-4 7 1,-8-2-3,3-4 0,-10 4-352,-6-3 0,-2 3-55,-2 2 0,-2-6-92,-2 1 1,-5-2-2,-5 2 0,-2 1-184,-4-6 0,6 1-115,-1-1 201,1-3 0,12-2 24,-3-10 1,7-4 70,8-6 1,6-2-291,13-8 0,6 0 510,4-4 0,16 1 0,10-4 0,5-5 0,0 0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6T00:41:52.83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248 480 7856,'0'-14'0,"0"-1"0,-2 2 255,-3 4 11,4 2 0,-12 18 248,3 4 0,-3 14-217,-2 0 1,1 10-9,-1 0 1,-1 3-161,-3 1 0,3 3-125,-4 2 1,4-3-99,2 4 0,-1-9-284,0-1 0,6-8 64,-1-2 1,7-11-237,-2-9 1,3-7 57,2-2 0,0-8 137,0-11 1,7-6-1,2-9 1,0-3 331,0-6 0,1-1-50,5 0 1,-6-4 72,1-1 0,4-6 0,6 2 0,6-7 266,-2 2 1,3 3 380,3 11 0,-1 14 496,0 5 0,0 9-458,0 7 0,0 2-195,0 7 1,-6 7-277,-4 2 0,-4 6-287,-6 4 0,-4-1 197,-10 6 1,-4 0-16,-11 6 0,-1-3-176,-3-3 1,-8 4-457,3-4 0,-2-1-1707,7 1 2230,-4 0 0,18-14 0,-2-5 0</inkml:trace>
  <inkml:trace contextRef="#ctx0" brushRef="#br0" timeOffset="641">553 684 7856,'15'-8'0,"-1"-5"-25,1 3 0,-1 2-38,1-1 0,-1-1 338,1-5 1,4-1 350,1-3 1,4 1-263,-5-6 0,6-1-143,-6-4 0,1 0-107,-6 0 0,-1-5 32,-3 0 1,1 0-123,-6 5 1,0 7 296,-5 2-140,0 10 0,-7 4-224,-2 6 1,-9 0 43,-2 0 1,-1 8 244,2 7 1,3-1-130,-4 6 1,6 1-101,4-2 1,-1 5-65,6-4 0,0 4-269,5-5 0,2 1 211,3-6 0,3-4-28,6 0 0,7-7 50,4 2 1,2-4-96,2-1 0,5 0 290,0 0 0,5 0-41,-5 0 0,-5-5 71,-5 1 0,-6-1-20,1 5 1,-7 0-37,-3 0 0,-5 1-14,0 4-37,-2 3 0,-4 7-101,-2-1 1,0 1-542,-5 0-101,5-1 1,-4 1-112,3-1 422,4-6 1,-4 4 97,10-8 1,3 1 113,6-5 1,6-5 31,-1 1 1,7-13 120,-2 3 1,9-9-55,1 4 0,4-7 214,-4 2 1,-1 1 394,-9-1 1,3 6-283,-2-1 0,-9 4 768,-2 5-399,-9 4-363,2-1 1,-9 11-35,-3-4 1,-3 14 8,-6 1 0,-1 9-70,0 0 0,1 4-126,-1 1 0,6-5-226,-1 0 1,7 1 107,-2 4 0,3-7-154,2-2 0,7-6 164,2-4 0,6-4 130,4-6 0,-1 0-8,6 0 1,1-11-7,4-3 0,-2-11-7,-2 1 1,0-3 142,-5-2 1,-6-1-209,-4 1 1,-7 0 116,2 0 0,-3 5-349,-2 0 1,-7 7-197,-2 3 1,-6 1-225,-4 8 1,2 2 212,-2 8 477,3 3 0,1 52 0,1 11 0</inkml:trace>
  <inkml:trace contextRef="#ctx0" brushRef="#br0" timeOffset="866">1964 408 7856,'10'-21'0,"0"-4"0,1 4 0,-6 2 0,-3 3 662,3 1 0,-6 7 923,-3 3 1,0 4-1099,-5 1 1,-6 0-377,-4 0 0,-7 1 121,2 4 0,-4 5-1,-1 9 1,5-3-116,0 4 0,1 2 105,-1 3 0,4 0-472,11 0 1,2 2-321,7-3 0,2-1-462,3 1 0,9-6 196,10 2 0,5-9-1407,5-1 2244,4-7 0,51-23 0,-39 4 0,0 0 0</inkml:trace>
  <inkml:trace contextRef="#ctx0" brushRef="#br0" timeOffset="1141">2197 393 7856,'0'-15'977,"7"7"-797,-6-5-145,6 12 1,-6-4 68,4 10-238,-3-4 407,4 6-17,1-1 0,-4-4-331,7 3 47,-7-4 82,10-1 1,-10-4 171,7-1 459,-7 0-44,4-2-459,-7 6 0,-7-6 89,-3 7 0,-3 7 244,-1 3 0,-5 4-288,-1 5 1,1-1-351,4 7 1,2-8-880,4 3 1,-3 1 542,7-2 1,1 5-1709,4-4 2167,12-1 0,69-11 0,-26-5 0,0 1 0</inkml:trace>
  <inkml:trace contextRef="#ctx0" brushRef="#br0" timeOffset="1425">2692 335 7856,'14'-21'199,"1"5"154,0-4 0,-1 1 89,1 4-221,-7-2 1,-2 13 1600,-6-5-1291,0 5 1,-3-2-96,-7 6 0,-1 1-201,-13 4 0,-1 3-153,-4 7 0,5 0 28,0-1 0,6 5-168,-1 1 1,4 6 11,5-2 0,-1-1 46,6 1 0,2 0-292,8 5 1,3-1 117,7-4 1,-1 2 3,1-7 1,-1 1 28,1-6 0,-6-4-90,1 0 112,-7-7 0,-4 3-118,-14-6 1,-6 0-10,-8 0 0,0-6-204,0-4 0,6-1-974,4 1 1424,9-3 0,62-27 0,21-15 0</inkml:trace>
  <inkml:trace contextRef="#ctx0" brushRef="#br0" timeOffset="1708">2997 320 7856,'15'-19'239,"0"-1"1,-6 1 395,1 5 1,-7 4 381,2 0 97,-3 7-824,-2-4 0,-7 7-199,-3 0 1,2 0 9,-1 0 0,1 7 120,-2 3 0,-1 3 20,6 1 1,-5 7-61,5 3 0,0-1-98,5 1 1,0-4-37,0 4 1,0-5-44,0 6 1,0-8 53,0 3 0,0-4-103,0-2 1,5 1-126,0 0 1,0-6 23,-5 1-433,0-7 0,-7 2 150,-2-10 1,-11-1-43,-4-4 0,-3-6 49,-2 6 0,4-6-185,1 6 1,6-3-734,-1-1 690,3-1 650,8 1 0,46-14 0,19-3 0</inkml:trace>
  <inkml:trace contextRef="#ctx0" brushRef="#br0" timeOffset="1916">3507 218 7856,'8'-8'1561,"-2"2"0,-7 12-999,-4 4 0,2 5-443,-7 4 1,0-1 34,-4 6 1,1-6-371,3 1 1,-3 2-201,3-1 1,-1-1-412,1-4 1,-1-1-419,6 1 1245,-6-1 0,16-32 0,-4-7 0</inkml:trace>
  <inkml:trace contextRef="#ctx0" brushRef="#br0" timeOffset="2023">3565 73 7856,'5'-19'0,"0"-1"0,1 6 0,-1 4 0,-2 7-358,7-2 358,0 3 0,-15 60 0,-5 15 0</inkml:trace>
  <inkml:trace contextRef="#ctx0" brushRef="#br0" timeOffset="2341">3609 422 7856,'0'-10'266,"0"1"1,4 4 1126,1-5-970,0 7 0,0-5 118,0 3-743,0 3 244,-5-4 21,0 6-587,0 0 1,6-2 331,4-3 0,-2-3-39,2-6 1,4-1 170,6 1 1,4-6-9,-5 1 1,7-2 568,-2 2 1,-1 2-144,1-2 1,-1 9 25,1 5 1,2 4-62,-7 1 0,1 1 134,-6 4 0,-1 5-175,-3 9 0,-4-1-157,-6 6 0,0 1-552,0 4 0,-1-2-136,-4-3 0,-3 2-457,-7-6 0,1 4 400,-1-5 620,7 1 0,-11-19 0,3-2 0</inkml:trace>
  <inkml:trace contextRef="#ctx0" brushRef="#br0" timeOffset="2791">4321 335 7856,'15'-15'373,"0"2"176,-1 4 0,-4-4-136,-1 3 0,0 2 123,0-2 0,3 5 315,-8-4-314,8 5 628,-11-8-227,6 3 21,-7 1-839,0 2 0,-2 6-243,-3 0 1,-3 0-28,-6 0 1,-1 1-232,1 4 0,-6 3-93,1 7 0,-1-5 196,6-1 0,-1-1-8,1 2 0,4 3-604,0-3-996,7-4 1387,-3 7 0,9-11 165,7 3 0,-1-2 272,11 2 0,1-4 200,-2 4 0,1 5 637,-6 4 0,-4 3-405,-1 7 0,-5 7 480,1 7 0,-4 16 11,-1 4 1,-8 5 127,-6 0 0,-7-3-654,-9 3 1,-10-5-284,-4-5 0,-3-11 24,4-12 1,1-14-181,3-11 0,-1-12-551,6-7 1,6-14 355,9-11 1,9-4-688,5-6 0,12 2 134,7-6 0,14 0 852,11-6 0,15 12 0,19-6 0,3-2 0,-14 10 0,-1 0 0,0 1 0,1-1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6T00:41:57.09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190 72 7856,'0'-15'129,"0"1"-25,0 6 1,0 9 123,0 14 0,-8 8 455,-7 11 0,1 8-202,-6 6 1,4 5-159,2-4 0,-1-1-271,1-4 0,4-2-41,0-3 0,7 1-142,-2-6 1,3-6-204,2-9 0,9-4-541,5-6 1,2-2 874,9-7 0,38-65 0,-25 25 0,1-1 0</inkml:trace>
  <inkml:trace contextRef="#ctx0" brushRef="#br0" timeOffset="667">1 334 9133,'0'-8'469,"6"1"-343,4 7 0,5 0 68,4 0 1,8 0-134,7 0 0,7 0 43,-2 0 0,4 0-82,6 0 1,-4-5 42,3 1 1,1-6-211,-5 5 1,-4-5 23,-11 6 0,-1-8-74,-4 3 372,-3-4-123,-7-2-62,-5 0 123,-9 1 1,-9 6 197,-5 3 0,-2 3-92,-4 2 1,-2 8 44,-7 7 1,-2 1-181,-3 8 1,5 1-113,0 4 1,-4-2 72,9-2 0,0 2-58,9-3 0,2-1-298,4 1 0,2-1 129,7 1 0,2-8-172,3-6 0,9-7 67,11 2 0,4-3-54,5-2 0,-4-9 62,4-5 0,2-2 49,-2-8 1,5 4 262,-5-4 0,-5 1-67,-5-1 0,-6-2 403,1 7 0,-4-1 150,-6 6 51,-2-1-314,-7 1 1,-2 6 166,-3 3 1,-1 5-225,-4 5 0,-3 3-205,3 6 1,-1 6-307,1-1 0,4 2 187,6-2 1,0-2-276,0 2 0,0-3 150,0-1 0,2-1 34,2 1 0,6-7 50,10-3 1,-4 1 90,3-1 1,-3 0 21,-1-5 0,4-7 160,1-2 0,4-4 94,-5-2 1,1-4-69,-6-1 0,6-5 19,-1 0 1,0-1 69,-4 2 1,0-2 144,-1 7 0,-4 1 52,-1 8-149,1-2 0,5 10-93,-1-3 0,-4 5 6,0 5 0,-2 8-40,1 6 0,3 7-133,-7-2 1,4-1-132,-4 1 1,0-4 55,-5 4 1,-6-6-298,-4 1 1,-11-3-135,-8-1 0,-2-2-329,-8-4 1,7 3 315,-2-7 0,3-1 507,2-4 0,52-45 0,12-11 0</inkml:trace>
  <inkml:trace contextRef="#ctx0" brushRef="#br0" timeOffset="832">1398 57 7856,'0'-14'0,"0"-1"0,0 1 691,0 6 0,-2 3-215,-3 10 0,2 9-211,-7 11 1,0 4-211,-4 5 0,-1-2-209,1 7 1,-1-2 62,1 2 0,4-2-141,0-3 0,7-5-1273,-2 0 1505,4 0 0,14-26 0,3 2 0</inkml:trace>
  <inkml:trace contextRef="#ctx0" brushRef="#br0" timeOffset="1192">1528 247 7856,'22'-20'0,"2"1"0,-3-5 312,-2 4 1,-3 2 487,-1 9 0,-7 1 250,-3 3-54,-4 3-633,-1-4 0,-1 6 73,-4 0 1,-5 0-138,-9 0 0,-2 6-78,-3 4 0,-4 4 105,4 6 1,-2-2-243,2 6 1,-4-5-172,4 5 0,1-4-92,-1 4 1,6-5-372,-1 6 1,4-7 109,6 1 1,2-3-308,7-1 0,2-7 83,3-3 1,9-4 188,11-1 0,7-6 139,2-4 1,6-9 179,-1-6 0,1-2-1,-1-2 1,-3 1 218,-7 4 1,-6 1 413,-4 4 1,-3 4 610,-1 1 57,-1 6 1,1 8 97,-1 0 0,-4 6-600,0 4 0,-5 9-60,4 6 1,-6-3-218,2 3 0,-3-3-279,-2 2 1,-2 2-173,-3-6 1,-7-1-383,-8-4 0,-4-2-180,4-4 0,-5 3 648,0-8 0,-15-5 0,-5-7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6T00:41:59.79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304 350 7856,'2'-13'67,"2"3"0,-2-3 239,3 3 0,1 2 337,-1-1-108,7-1 1,-4-5-148,6 1 0,-4 4-105,0 0 1,-1 1-79,6-6 1,-5 1 15,-1-1 0,1 5-109,4 1 0,-1-1 43,-3-5 0,1 1 218,-6-1-74,0 7-299,-5-5 0,-8 12 38,-7-4 0,-7 5-168,-12 5 0,-2 8-28,-2 6 1,-4 5 77,3-4 0,2 6-21,-2-2 0,6 3 2,-1 2 1,4 0-87,1 1 0,6-6 3,4 0 0,9-1-168,5 1 0,5-8 179,5-6 0,11-7-60,13 2 1,7-3-72,7-2 1,6-7-251,-1-3 1,1-4 136,-5-6 1,-1 4 142,1-3 0,-9 1 442,-6-1 1,-6 7 146,-8-2 1,-2 2 1092,-4-2-1078,-2 6 0,-9 1 642,-3 7-336,-3 0-285,-6 0 0,1 7-662,3 3 1,4 2-144,6 3 0,-5 0-423,0-1 0,0 1 269,5-1 1,5 1-311,0-1 1,6-1 915,-1-3 0,54-10 0,16-8 0</inkml:trace>
  <inkml:trace contextRef="#ctx0" brushRef="#br0" timeOffset="711">813 262 7856,'5'-19'120,"0"0"0,5-6 295,-6 6 0,6 0 207,-5 4-177,6 0 1,-9 6 383,3-1-287,-4 7-168,-1-4 0,-1 14-150,-4 3 0,-2 4-149,-2 5 1,-4-1 27,3 6 1,-1 1-177,1 4 1,-1 0 7,6 0 1,0-5-296,5 1 0,0-6 79,0 5 1,0-6 73,0 1 1,5-2-79,0-3 0,6-4 65,-1-1 1,8-5 56,1 1 0,5-4 93,-4-1 0,6-6 117,-2-4 1,2-5 118,-2-4 0,2 1-61,-7-6 1,2 0 153,-1-5 0,-4 0-90,3-1 1,-3 6 86,-1 0 1,-7 1 14,-3-1 1,-4-2 411,-1 7-453,0-1 0,-6 12-58,-4 4 0,2 2-86,-2 2 0,1 2-202,-6 2 0,5 0-251,1 5 1,6 1 206,-2 5 1,3-1-127,2 1 1,7-2 90,2-4 0,11 3-12,4-8 0,5 3 49,5-2 0,-3-4 176,3 4 1,1-2-50,-1 2 1,-2-3 164,-7 3 1,-4 1 139,-7-1-269,-6 6 94,-1-3 0,-14 7-106,-2 0 0,-6-1 1,-4 1 0,3-1-108,-4 1 1,4-1-180,1 1 1,1-1 1,-1 1 0,7-5-553,3-1 365,-3-5 1,8 2 66,0-6 1,12 0 180,7 0 1,9-6 64,1-4 1,1-8 121,9-1 0,-2-7-46,2 2 0,2-2 133,-8 1 0,0 0 782,-9 5 1,-3 1-422,-6 4 1,-6 6 1039,1-1-512,-7 7-735,4-4 1,-9 14-36,-3 2 0,2 4-170,-7 2 1,5 4 13,-4 1 1,4 4-230,-5-5 0,7 6 54,-2-6 0,4 0-37,1-4 0,1-1 16,4 1 1,5-7 84,9-3 0,-1-3 380,6-2 1,-1-7 66,1-3 1,2-7 47,-7-3 1,5-6-142,-4 2 1,-6-3 34,-4-3 1,-7 3-62,2 3 1,-5-2-169,-5 6 1,-3 1-506,-6 5 1,-6-1 238,1 0 0,0 7-1053,4 4 0,0 8-21,1 6 1285,-1 3 0,7 53 0,2 13 0</inkml:trace>
  <inkml:trace contextRef="#ctx0" brushRef="#br0" timeOffset="1028">2094 233 7849,'14'-14'596,"1"-1"1,-1-3-161,1 4 0,-6-2 407,1 11-135,-7 0 137,4-1-620,-7 4 1,-7-5-112,-2 7 0,-9 7 12,-2 3 1,-4 1-142,5-1 1,-2 7-177,1-2 1,4 3 43,-3-4 1,8 6-46,1-1 1,7 0 38,-2-4 0,-2 4-3,2 1 0,1 1 146,4-2 1,6-7 130,4 2 1,1-3-43,-1 4 1,3-5 412,-4-1 32,-2-5-368,-1 2 1,-7-6-529,-4 0 0,-3 0 38,-7 0 1,2-2-584,4-2 510,-4 2 407,5-4 0,19-20 0,7-7 0</inkml:trace>
  <inkml:trace contextRef="#ctx0" brushRef="#br0" timeOffset="1279">2385 233 7849,'0'-14'1586,"6"-1"-518,2 1-549,0-1 1,-3 7-214,-10 3 1,2 4-143,-7 1 1,-1 6 28,-8 4 0,2 3 0,-2 1 0,4 1-96,6-1 0,2 6-185,7-1 1,0 5-124,0-4 0,0 4 72,0-5 0,2 1 365,3-6 1,-2 1-30,7-1 0,-7 1 367,2 0-523,-4-7 1,-4 3-186,-7-6 1,-6 0 24,-13-5 0,-6 0-239,-4 0 0,2 0-905,-2 0 1,8-5 1262,2 0 0,26-13 0,12 2 0</inkml:trace>
  <inkml:trace contextRef="#ctx0" brushRef="#br0" timeOffset="1671">3054 59 7849,'6'-15'1929,"-4"1"-1020,4-1-501,-6 7 1,-6 1 37,-4 7 0,-3 5-113,-1 0 0,-6 7 76,1-3 0,-5 9-126,4 1 1,-4 7-114,5-1 1,-6 0-61,6 0 1,0 2-165,4-3 0,2-3 94,3-1-361,4-4 151,6-2 1,2-5-231,2-5 0,4-4-40,7-4 0,6-5 159,3-5 0,4-1 295,1 1 1,-5-6 90,0 1 1,-6 1 481,2 9 695,-4-4 1417,-2 5-1993,1-1 0,-6 3-288,1 6 0,-5 6-1382,5 4 0,4 3 346,6 2 618,6 6 0,24-1 0,13 2 0,8 4 0,0 1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6T00:42:07.40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201 349 7895,'7'-14'0,"-4"-6"760,7 1 0,-1 0 282,6 4-358,0 0 1,-1 1-199,1-1 0,-1 6 468,1-1-403,-1 7-326,1-4 1,-2 15-184,-3 7 1,-4 1 121,-6 8 1,-6 2-1696,-4 8 1,-5-3 541,-4 3 0,1-3 187,-6-2 1,6-2 417,-1-3 0,4 2 261,5-6 1,4-1-47,6-4 0,0-6 113,0 1 0,13-7 444,6 2 1,7-3-207,3-2 1,5 0 326,0 0 1,5-2-110,-5-3 1,-7 4 454,-7-4-512,-11 3 0,-4 4-101,-10 3 1,-11 3-152,-13 6 1,-6 1-170,-9-1 1,0-1-23,1-3 1,5 1 76,5-6 0,3 0-1472,6-5 796,-3 0 0,12-2-334,1-3 0,7-9 226,12-10 807,3-4 0,26-26 0,11-11 0,3-7 0,0 1 0</inkml:trace>
  <inkml:trace contextRef="#ctx0" brushRef="#br0" timeOffset="249">391 87 7895,'-15'-1'160,"0"-4"1,-4 3 313,0-2 0,-7 8-76,2 6 0,-4 14 141,-1 5 0,-5 15-66,0 0 1,-2 11 74,3 3 0,7 2-92,-3 8 0,16-2-241,3 2 0,16-12-309,14-12 0,19-8 42,24-12 1,8-10-202,11-9 0,4-11-230,-4-9 1,-1-3-160,2-11 1,-4 2 405,-2-12 1,-7 0 191,-17-4 1,-9-6 857,-10 1 1,-12-7-412,-7 1 0,-15-1-57,-15 2 1,-7 0 212,-12 9 0,-8-1 216,-7 11 1,-4 6-549,5 9 1,-1 4-187,5 6 0,1 2-41,-1 7 0,2 0 0,0 0 0,-2 0 0,-2 0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6T00:42:05.63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304 277 7900,'0'-14'0,"-1"1"165,-4 3 1,2-1-111,-7 6 0,0 0 914,-4 5 1,-2 13-339,-4 6 1,-7 15-193,-7 10 1,0 1-186,5 9 1,4-1-44,1 5 1,6-1-185,-1-4 1,9-4-249,5-11 0,7-4-319,8-9 0,-1-4 298,11-7 0,4-6-118,5-3 0,2-10-74,8-4 0,-5-9-150,4-2 1,-4-5 115,5 0 1,-6-2-35,0-2 1,3-2 182,-2-3 0,-2 0 319,-7-10 0,2 4 0,-3-8 0,-3-4 0,-1-2 0,-4 3 0,-2-3 0,-1 8 47,-3-3 0,1 10 104,-6 5 1,5 10 799,-5 5 1309,0 2-923,-5 9-716,0 2 0,-2 8-517,-3 2 1,2 6 65,-7 9 1,1 1 371,-6 9 0,0 3-56,1 12 0,-1 1-84,1 4 0,-1 1-203,1 3 1,4 4-159,0-4 1,5 2-107,-4-2 0,6 1-382,-2-11 0,5 3-554,5-12 0,3-2 454,6-8 0,1-8-362,-1-6 1,1-7 244,-1 2 1,6-10 108,-1-4 0,2-6 220,-1-4 0,-3 1-21,8-6 1,-3-1 186,2-4 0,2 0 169,-6 0 0,4 0-141,-5 0 0,6-5 141,-6 0 0,-4 0 705,-6 5 0,-5 6-118,0 4 1,3 3 1134,-2 1-1278,0 7 0,-7 2-31,-3 6 1,3 6-216,-2 4 1,-3 8-193,2 1 1,-4 8 38,4 3 1,-5-1 78,5 5 1,-5-4-389,6-1 1,-1 1-21,5-1 1,0-2-142,0-3 0,5-3 200,-1-6 1,8-7 17,-3-3 0,6-4 84,4-1 1,-1-3-50,6-6 1,-1-3-136,1-12 0,7 0 113,-7-5 0,7-7-76,-7-3 0,-1 2 190,1-2 1,-6 2 192,1-2 0,-4 4 322,-5 6 1,-4 6 1884,-6 4-1171,0 9 235,0 3-1248,-6 20 1,-1 4 39,-3 12 1,-1 0-319,6 0 0,-4 2-194,4 2 1,-2-2-509,2 3 0,4 2 43,-4-2 0,3 0-472,2-5 1,0-2 1272,0-3 0,39-22 0,10-12 0</inkml:trace>
  <inkml:trace contextRef="#ctx0" brushRef="#br0" timeOffset="433">1628 394 7895,'7'-28'0,"3"4"0,-4 3 720,-1 6 147,-4 7-118,-1-5 1,-1 12-481,-4-4 0,-3 8-402,-7 2 1,6 6 157,-1-1 0,2 8-85,-2 1 1,-1 7 256,6-2 1,0 4-87,5 1 0,0 0-148,0 0 0,5-5 80,0 1 1,5-1 56,-6 5 1,3-5 56,-2 0 1,-4-6 1,4 2 1,-3-9 185,-2-1 306,0-7-936,0 3 0,0-7 198,0-4 1,0-8-1025,0-6 0,5-7 383,-1 1 1,6-7 61,-5-2 1,6-5 114,-1 5 1,5-4 550,4 4 0,10-18 0,3-1 0,6 11 0,15-36 0,-22 42 0,-17 17 0,-1 3 644,-3 1 0,-2 7 1388,-3 3-773,-4 4 0,6 9-676,-7 6 0,0 9-38,0 11 1,0 3-195,0 7 0,0 1 60,0 4 1,0-4-818,0 3 0,-2 2 316,-3-1 0,4-1-874,-4-4 0,3-7 109,2-3 0,-5-5-236,1-4 0,-3-6-425,2-9 1516,4-4 0,-12-25 0,5-6 0</inkml:trace>
  <inkml:trace contextRef="#ctx0" brushRef="#br0" timeOffset="916">1759 597 7895,'15'-21'0,"-1"7"5,1-1 0,6 2-30,3 9 1,4-3 210,1 2 0,1 4-107,4-4 1,-1-2 287,6 2 1,-5-4 143,4 4 1,-5-5 180,1 5 0,-9-6-369,0 1 0,-9 2-135,-2-1 9,1-1 1,-13 0 125,2 0-180,-2 7 1,-4-3 81,-2 6 0,-4 0-348,-7 0 1,4 1 1,-4 4 1,5 5-34,-4 9 0,-1-1-107,6 6 0,-3-4-343,3 4 0,-3 0 80,7 5 0,-4-4-376,4-1 0,0-6 91,5 1 1,0 2 434,0-2 1,6-6 373,4-8 0,3-3 0,2-2 0,4 0 0,0 0 0,7-12 0,-1-2 0,2-10 0,2-1 0,0-2 414,0-2 0,0 0-144,1 0 0,-1 6 1129,0 4 1,0 2-494,0 3 1,-5 6-363,0 3 1,-6 3-331,2 2 0,-6 7-177,-4 3 0,-4 2 17,-6 3 0,0 1-163,0 4 0,-1-4-52,-4 3 0,3-8 26,-3-1 752,-3-7-407,0 4 1,-1-7-95,-1 0 0,7-7-65,-2-2 1,3-4-78,2-2 1,7-4-99,2-1 1,1-1-357,5 2 0,-3 1-807,13-6 0,-7 6 107,1-1 1180,4 9 0,19-3 0,11 5 0</inkml:trace>
  <inkml:trace contextRef="#ctx0" brushRef="#br0" timeOffset="990">2967 452 7895,'-13'5'0,"-3"4"0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6T00:42:03.00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233 188 7873,'0'-19'177,"0"-1"1,0 1 879,0 4-733,0 7 0,-2 2 353,-2 6-360,2 0 0,-5 6 135,7 4 0,0 11 96,0 8 1,-1 8-156,-4 12 1,2-2-383,-7 6 1,0 4-134,-4 1 0,-1 2-144,1-12 1,-1 1 163,1-6 1,-3-1-124,-2-3 1,3-10-83,-3-9 1,2-6-914,3-4 789,6-4 1,1-14-15,7-6 1,2-7 9,3-8 1,4-1 87,11 1 1,-2 0 400,6 0 0,-5 5 40,6 0 0,-3 4 33,2-4 0,-1 6-102,-4-1 1,-1 3 66,6 1 1,1 1-92,4-1 0,-5 5 136,0 1 0,-1-1-260,1-5 1,2 1 57,-7-1 0,6-1-159,-6-3 0,0 1 51,-4-6 1,0-1 89,-1-4 0,-1 2 292,-3 3 0,-4 3 1063,-6 6-527,0 7-165,0 1 0,-1 9 356,-4 3 0,-3 9-391,-7 11 1,1 4 45,-1 5 0,0 3-298,1 7 0,-1-1-394,1 1 1,1 0-124,3-1 0,-3-1-491,4-3 0,2 3 195,2-3 0,4-4 520,1-1 0,32-22 0,8-7 0</inkml:trace>
  <inkml:trace contextRef="#ctx0" brushRef="#br0" timeOffset="1001">1062 465 7900,'5'-28'0,"0"4"0,5 3 1021,-5 6 1473,-1 1-1480,-4-1-626,-6 7 1,-2 2-72,-7 6 0,-1 6-91,-3 4 0,3 3 31,-4 1 1,-1 7-118,2 3 1,-5 4-128,4 1 0,1 5-118,4 0 1,6 0-423,-1-5 0,5-5 160,-5 1 1,7-8-261,-2 3 1,10-11 140,5-4 1,9-3 114,5-2 1,4-8-131,1-7 1,5-4 178,0-5 0,0-4 162,-5 4 1,-2 1 138,-2-1 1,-4 6 558,-7-1-66,1-4 369,-1 7-571,-6 1 0,0 9-15,-3 6 1,-1 2-268,5 2 1,1 5-9,4 5 1,1 1-125,0-1 0,4-4 83,0 0 0,2-2-148,-1 1 0,1 3 14,3-7 0,2-1 78,-7-4 0,6 0 175,-6 0 0,5 0-119,-4 0 0,1-6 240,-2-4 1,-1-8 6,6-1 1,-6-7 26,1 2 0,-3 1-159,-1-1 0,-7 1 31,-3-1 0,1 3 38,-1 7 1,-6 1 13,-9 3 0,-5 3 18,-4 7 0,1 0-54,-6 0 1,0 9-220,-5 5 1,4 1-77,1 4 1,6 4-77,-1 1 1,4-3 37,6-2 1,-3 2-89,7-1 1,1-1 73,4-4 1,1-6-3,4 1 1,3-7 45,7 2 0,6-5 25,3-5 1,3-3 128,3-6 0,-1-7-40,0-4 0,0-4 155,0-5 0,0 2-83,0-7 1,-5-6 124,1-8 1,-8-2-60,3 1 1,-10 11 135,-6 9 1,-2 10 780,-2 4 0,-6 10-414,-4 6 0,2 8-129,-2 6 0,-1 11-33,-9 8 0,6 2-59,-1 8 1,1 0-228,4 4 0,2 1-181,-2-1 1,7 0-41,-2-5 1,4 3 61,1-7 1,1-2-385,4-8 0,3 2 203,7-6 0,4-3-217,0-7 0,7-4 111,-1-6 0,2-1 50,2-4 1,0-5 107,0-9 0,0 1 66,0-6 1,-1 0 43,-4-5 0,2 4 148,-7 1 1,1 1 118,-6-1 0,1-2-60,0 7 1,-7-1 197,-4 6-42,-2 6 172,-2-5-391,0 11 0,-2 2-233,-2 10 1,2 3 192,-3 1 1,-1 6-128,1-1 0,-5 7 60,5-2 1,-1 2 11,1-1 1,3 0-62,-2-5 0,4-1 17,4-4 0,4-1 16,7 1 1,0-7 106,-1-3 0,2-5 114,4-5 1,1-3-120,3-7 1,3-6 129,-2-3 0,-4-3-11,-2-3 1,0-4-50,-4 1 0,1-6 94,-11 5 0,0 0-82,-5 5 1,-7 1 80,-2 4 0,-11 5-234,-4 9 1,-2 3-204,2 7 1,-4 7-131,4 3 0,3 4-474,2 6 1,3 2-489,1 7 0,2 5 1316,3 0 0,30 45 0,12 7 0</inkml:trace>
  <inkml:trace contextRef="#ctx0" brushRef="#br0" timeOffset="1309">2663 348 7900,'19'-26'176,"1"-3"0,-1 2 60,-4 2 1,-1 8 393,1-3 1,-7 4 617,-3 2-443,-4 5-570,-1 3 1,-6 6-95,-4 0 1,-3 6-127,-1 4 0,-1 10 48,0 4 1,-2 3-151,2 2 1,-3 0 76,9 1 1,1-1-192,-2 0 0,7 0 29,-2 0 1,3-6 48,2-4 0,2-3 177,3-1 1,3-7-74,6-3 0,7-4 347,3-1 1,2-11-87,-1-4 0,0-9 6,-5 0 0,-2-8-145,-9-2 1,3 0-210,-8 5 0,0-1 157,-9 1 1,-3 7-181,-7 2 1,-4 6-873,-1 4 0,1-1 422,5 6 1,-1 2-520,0 8 0,2 3 1098,4 6 0,15 33 0,10 8 0</inkml:trace>
  <inkml:trace contextRef="#ctx0" brushRef="#br0" timeOffset="1483">3085 377 8185,'8'8'558,"-3"7"1,-4 6 276,-1 8 1,0 0-775,0 0 0,0 5-13,0 0 1,-5 2-232,1-2 1,-8-4-200,3 4 1,-3-3-260,3-2 0,-4-6 641,3-4 0,-3-22 0,-2-7 0</inkml:trace>
  <inkml:trace contextRef="#ctx0" brushRef="#br0" timeOffset="1658">3143 334 7900,'14'-30'0,"-4"3"435,0 3 1,1 9 544,9 10 0,-3 4-224,8 1 0,-1 1-333,5 4 1,-6 3 269,-4 7 1,-9 4-363,-6 1 0,-2 5-172,-2 0 0,-13 2-256,-6 2 0,-7-4-432,-3-1 0,-5 0 462,0 5 67,0-6 0,-15 4 0,-4-4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6T00:42:32.31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115 289 7895,'0'-14'811,"0"-1"-458,6 1 1,-2 6 19,5 3 0,-5 10-97,1 4 1,-4 6 150,-1 4 0,0 9-99,0 6 1,0 5 3,0-6 1,-1 8-484,-4-2 1,1 1 187,-5-1 1,5 1-800,0-6 0,-4 5 441,-2-5 1,2 0-679,-2-5 0,7-6-216,-2-4 1215,-3-9 0,6-88 0,-1 26 0,0-1 0</inkml:trace>
  <inkml:trace contextRef="#ctx0" brushRef="#br0" timeOffset="1050">115 246 7895,'2'-29'372,"2"0"0,5 1 23,5 4 0,7 3 256,3 6 1,9-3-240,1 4 1,3-2-52,-8 11 1,-3 0-216,-12 5 1,-6 8 78,-3 7 0,-3 6-210,-2 8 1,-11 6 76,-4 4 1,-9 3-542,0 2 0,-4-2 137,-1-3 0,0 3-90,0-3 1,-4 1 44,4-1 1,-3-4-215,8-6 0,3 0 176,1 1 0,6-3 143,4-3 1,5-9 113,10-10 1,10-4-35,9-1 1,10-1 141,5-4 0,3-3-135,1-7 1,1 1-46,0-1 0,-2 1 4,-4-1 0,3 0 206,-7 1 0,0-1 0,-5 1 0,3-1 0,-3 1 0,2-6-57,-12 1 1,1 0 206,-6 4 1,-1-4 506,-3-1 46,-4 1-138,-6 4 1,-6 2-200,-4 4 1,-3 2-51,-1 7 1,-1 7-171,1 2 0,-1 4 138,1 2 1,1 4-397,3 1 1,4 4-10,6-5 1,0 7-121,0-2 0,6-1 29,4 1 0,9-6-161,5 1 1,4-2-89,1-3 1,2-6 165,3-3 0,-2-3-60,7-2 0,-5-2 37,4-3 0,-5-4 318,1-11 0,-4 2 0,0-6 0,2 0 0,-3-5 0,2 1 65,-12 4 0,0-3 84,-4 2 0,-7 3 577,-3-3 59,-3 8 0,-9-3-53,-3 11 1,-3 2-249,-1 7 0,-2 0-259,-4 0 0,4 7 0,-3 2 0,3 9-252,1 1 1,1 7-135,-1-1 1,5-3-225,1 2 1,5-6 39,-1 2 0,-1 1-918,1-2 761,0 0 1,12-6 137,2-3 1,1-4 279,5-6 1,-4-6-130,8-4 1,-2-4 190,-3-6 0,2-4 42,4-10 1,-4 2 143,3-7 0,2-5-84,-1-4 1,-1-7 35,-4 2 0,-1 2 416,1 3 0,-2 6-212,-4 8 1,-2 7 1183,-7 12-1040,0 7 1,0 3-127,0 10 1,-5 5-140,0 9 0,-6 8-27,1 7 1,2 7 75,-2-2 1,2 3-1,-1 1 1,-3-4-190,7 0 1,-4-5 7,4 5 0,0-7-242,5 2 0,0-10 71,0-4-240,0 2 1,6-7 98,4-1 1,3-6-33,2-8 1,-1-1-54,1-4 0,1-5-87,3-9 1,-3 1 31,4-6 0,1 4 58,-2-4 0,6 0 213,-6-5 0,5 0-86,-4 0 0,1-5 341,-2 0 0,-8 6 148,4 9 0,-9 3 629,4 1-551,-7 1-146,4 5 0,-9 11 3,-3 13 1,2 6-71,-7 8 0,2 0 137,-1 0 0,-3 5-138,7 0 0,-4 5-200,4-5 0,0-2-112,5-8 1,0 2-112,0-7 0,2 1 105,2-6 0,1-6-37,10-3 0,-2-5-430,11-5 0,0-7 238,5-8 1,0-6-284,1 2 1,-1-5 293,0-5 0,0 3 288,0-3 1,-5 5 169,0 5 0,-7-2 412,-3 7 1,-1-1 96,-8 6 1,-2 6 710,-8 3 0,-3 5-458,-6 5 0,-2 8-342,-4 6 1,4 7-414,-3-2 1,4 4 23,5 1 0,-1 0-932,6 0 0,2-2-60,8-2 1,3 0 885,6-5 0,46-1 0,11-4 0</inkml:trace>
  <inkml:trace contextRef="#ctx0" brushRef="#br0" timeOffset="1416">2254 260 7895,'-2'-14'0,"-3"-1"1702,4 1-1059,-12 6 0,6 4-91,-2 14 0,-3 1-191,7 14 0,-6-1-109,1 5 0,4 0-278,1 0 1,3 0 99,2 0 1,0 0-614,0 1 0,2-3 166,3-3 0,5-3-62,9-6 0,-1-7-11,6-3 0,2-4-234,8-1 1,-2-6 293,7-4 1,-5-9 156,5-5 0,-7-10 117,2-5 1,0-3-115,-5-2 1,-3 7 593,-12 3 1,-5 3-225,-5 2 1,-4 8 944,-4 7 0,-6 6-328,-10 8 0,3 6-16,-8 4 1,3 9-179,-2 5 1,3 4 24,6 1 1,5 0-422,1 0 0,5 5-343,0 0 0,4-5-865,4-5 1,11-1 552,9 1 1,5-3 483,5-6 0,62-26 0,-38 2 0,0 0 0</inkml:trace>
  <inkml:trace contextRef="#ctx0" brushRef="#br0" timeOffset="1565">3170 231 7895,'0'-29'0,"0"6"0,7 9 258,3 9 1,2 5-255,3 5-4,0 3 0,-27 52 0,-6 11 0</inkml:trace>
  <inkml:trace contextRef="#ctx0" brushRef="#br0" timeOffset="1656">3127 551 7895,'0'-14'-95,"0"-1"1,0 5 94,0 1 0,45-7 0,12-7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6T00:42:30.99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88 271 7895,'-15'-7'552,"2"7"-513,3 0 1,-1 10-40,6 14 0,-1 7 32,1 12 1,3 8-27,-3 2 1,-1 2-229,1-2 1,0-4 9,5-10 1,0-4-7,0-6 152,0-6 31,0-9 0,0-9 22,0-10 1,0-4-66,0-11 0,0-4-127,0-10 1,0-3 101,0-7 0,2-6 143,3-3 0,-2 1 96,7-1 1,-7 6 200,2-2 0,1 6 107,-1 4 0,0 10 1122,-5 9-1129,6 11 1,1 4-86,3 10 0,2 11-271,-2 13 0,1 5 96,-1 5 1,8 6 47,-4-6 1,4 4-350,-3-9 0,1 0-628,3-5 1,-2-1-184,2-4 1,2-4-1382,-2-11 2316,7-2 0,23-65 0,12-15 0</inkml:trace>
  <inkml:trace contextRef="#ctx0" brushRef="#br0" timeOffset="309">713 67 7895,'0'-15'0,"0"-6"1208,0 5-840,-6 2 0,-2 19-416,-7 9 0,-1 12 78,-4 3 1,3 5 59,-8 5 1,3 3-221,-2-3 0,-4 3 64,4 1 0,3-4-397,1 0 0,-1-8 215,2-2 0,4-3-725,6-12 650,6 4 0,-4-20 69,7-3 0,0-4 254,0-16 0,7-4 0,2-5 0,3-4 0,-3 4 0,4-5 0,-3 5 0,3 5 390,1 5 1,-4 1-131,0-1 1,-1 9 510,6 10 0,0 4-276,-1 1 0,1 3-120,-1 7 1,-4 7-287,0 17 1,-7 8-253,2 7 1,-4 6 63,-1-2 1,0 4-196,0 1 1,0 0 293,0 0 0,20 13 0,4 4 0</inkml:trace>
  <inkml:trace contextRef="#ctx0" brushRef="#br0" timeOffset="693">1048 402 7895,'0'-15'0,"0"0"0,0 1 857,0-1-95,0 1-311,0-1-226,0 7 0,-2 2 182,-3 6 1,-3 1-117,-6 4 1,-3 10-197,-2 9 1,3 3 0,-3 3 0,2-1-203,3 0 1,1-2-407,3-2 0,-1 2 299,6-3 0,0-3-325,5-1 96,0-4 181,0-2 0,7-6 85,2-3 0,6-14 186,4-6 0,-3-8-90,4 4 0,-4-5 126,-1 4 1,-6-4 72,1 5 1,-2-1-76,2 6 0,-4-1 79,-6 1 1,0 4-28,0 0-47,0 7-129,0-3 42,0 25 0,0-8-98,0 14 0,0-3-249,0-2 1,0 1-128,0-2 0,7-3 170,2 4 1,4-6 342,2-4 0,51-30 0,13-12 0</inkml:trace>
  <inkml:trace contextRef="#ctx0" brushRef="#br0" timeOffset="825">1368 387 7895,'-7'15'-180,"6"1"129,-4 3 0,-2 10-188,3 10 0,-1 3 131,5 2 1,-2 1-65,-3 3 0,4-2 61,-4 2 1,3-9 110,2-5 0,7-36 0,1-9 0</inkml:trace>
  <inkml:trace contextRef="#ctx0" brushRef="#br0" timeOffset="991">1426 256 7895,'7'-21'0,"-4"5"0,6-3 0,1 9 938,5 5 0,-1 3-312,1 2 0,-6 8-167,1 7 0,-7 6-163,2 8 1,-11 0-47,-9 0 0,-1 2-477,-8 3 0,4 0 226,-4 0 1,2 0-1755,-3-10 1755,4 4 0,7-6 0,-1-1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6T00:42:42.55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345 778 7903,'14'-29'0,"1"-7"-189,0-3 1,-1 2 39,1-2 1,-1 1 261,1-6 1,-7 2 3,-3 3 1,-4 3 133,-1 7 0,-1 4 36,-4 5 1,-5 2 272,-9 13 1,-4 2-237,-6 8 0,0 5-131,0 9 0,-7 5-66,-3 10 1,2 2 85,-2 3 0,7 8-288,-2-4 0,5 3-12,5-8 0,4 3 12,11-7 1,-3 3-152,8-8 1,5-3-208,9-12 0,9-6 88,5-3 1,9-6 59,1-9 1,6-6-34,-1-13 0,3-7 44,2-3 0,-1-3 102,1-1 0,-7-3-34,-3-2 1,2-5 7,-2-10 1,0-4 39,-5-5 0,-7 5 158,-2 4 0,-11 13 1184,-4 11-930,-3 4 0,-9 27 757,-2 3 1,-4 16-410,-2 13 1,-4 12-202,-1 8 1,-4 1-175,5 8 1,-1 1-262,6 4 0,-1 0 105,1 0 0,1-6-96,3-4 0,4-2-884,6-3 0,1-6 364,4-3 1,5-11-165,9-8 1,4-7 246,6-8 1,5 0 71,0 0 0,0-8 370,-5-7 0,-2 0-113,-2-4 1,2 1 250,-3-1 1,-3 3-152,-1-4 0,-4-1 185,-2 2 0,1-7-25,0 2 0,-3 3 591,-2 1 1,-3-1-300,-7 2 0,0 0 452,0 4 1,-2 2-364,-3 3 0,2-1-303,-7 6 1,1 0-54,-6 5 0,-1 2-112,-4 3 0,4 5-86,-3 9 1,-2-1 56,1 6 1,1 0-119,4 5 0,3-4 0,2-1 1,-1 0 11,6 5 1,0-6-151,5-4 0,0-3-293,0-1 0,1-7 173,4-3 1,8-5-91,7-5 0,6-3 347,-2-7 1,3-6-51,2-3 1,-4-5 107,-1-5 1,-6 3-25,1-3 1,0 4 167,-4 1 1,1 6 305,-11 4 141,0 2-441,-5 9 1,-7 10-35,-2 12 1,1 7 80,-2 9 0,2-1-83,-2 0 0,-1-2-141,6-2 1,0 0 124,5-5 1,2 4-139,3-5 1,3-4-46,6-5 0,2-7-68,4 2 1,-2-4-6,6-1 1,0-11-170,5-3 1,5-11 39,0 1 0,2-8 109,-2-2 1,-4-7 90,4 3 0,-3-9-1,-2-2 1,0-6 189,0 2 1,-6 4 16,-4 6 1,-9 2 222,-5 12 121,-4-3 1,-2 22 451,-4 0 1,2 7-377,-7 3 0,-1 13-61,-9 7 1,4 12-403,-3 7 1,3 3-166,1 1 1,0 6-228,1-1 0,6 1 154,3-6 1,-1-4-102,1 0 1,1-2-57,9 2 1,3-5-213,7-10 1,4-4 206,1-11 0,6 3 374,-2-7 0,23-33 0,6-12 0</inkml:trace>
  <inkml:trace contextRef="#ctx0" brushRef="#br0" timeOffset="266">1582 501 7903,'14'-21'0,"5"-1"17,1-7 1,1-1 90,-2 1 0,-7 5 296,2 0 0,-9 6 262,0-1-242,-4 3 1,-2 7-133,-4 5 0,-5 2-201,-9 2 0,1 3 72,-6 7 0,4 0-126,-4 9 1,0 4 20,-5 1 1,6 3-243,4 2 0,-2 1-199,1-1 1,3 0 187,7 0 1,-1-2 5,6-2 1,2-4 100,7-7 1,4-1-980,7-3 1,6-5 541,3-10 0,9-8 547,1-7 1,0-4 621,-5 5 1,-7-1-367,-2 6 0,-1 4 625,-4 0-183,2 7-379,-9-3 1,1 12-335,-5 4 1,-7 3-535,-2 1 0,-4 6 404,4-1 123,-7 1 0,-2-6 0,-9 1 0</inkml:trace>
  <inkml:trace contextRef="#ctx0" brushRef="#br0" timeOffset="533">1276 239 7903,'6'-12'0,"4"2"0,0-3 67,4 3 1,-1 2 134,12-2 0,5 6-547,9-6 0,10 5-128,4-5 473,-3 7 0,20-10 0,-3 5 0</inkml:trace>
  <inkml:trace contextRef="#ctx0" brushRef="#br0" timeOffset="867">2222 269 7903,'14'-17'151,"1"-2"1,-1 3 148,1-4 1,-1 6 1022,1 4-489,-7 4-470,-1-1 1,-9 6-159,-3-4 1,-5 10 19,-9 4 0,-2 4 31,-3 2 1,1 6-32,4 3 0,4-1-212,1 1 1,-1 0-113,5 5 0,4-4-162,1-1 0,-1-2 100,1 3 1,0-3-50,5-2 0,5-4-207,0 3 1,6-3-42,-1-1-204,3-7 91,1-1 303,-6-7 0,-3-2-67,-10-3 0,2 2-156,-7-7 1,7 0-52,-2-4 541,4 6 0,46-31 0,11-1 0</inkml:trace>
  <inkml:trace contextRef="#ctx0" brushRef="#br0" timeOffset="1250">2542 370 7903,'19'-4'59,"1"-1"1,5-7 124,0 3 1,2 1 228,2-2 0,-1 5-66,-4-5 0,2 2-147,-7-1-17,7-4 0,-10 6-28,4-3 72,-11-2-268,-2 3 1,-9 0 167,-3-1 0,-4 7-17,-11-2 0,3 3-172,-8 2 0,1 2 17,-5 3 1,0 3-105,0 6 1,4 3 77,1 2 0,6-1 5,-1 6 0,4 0 75,6 5 0,-3-4-12,8-1 1,-1-5-45,5 6 1,3-6-116,7 5 0,1-8-129,13-1 1,1-7 75,4-8 0,1 0-282,4 0 0,-1-6 145,5-4 0,-4-11-83,5-8 0,-2-2 129,2-8 0,6-6 306,-6-8 0,5-4 0,-10-1 0,0 6 0,-5 4 0,-8 10 2330,-7 9-1726,-6 7 1,-14 15 576,-4 7 0,2 13-511,-1 11 0,-1 5-490,-5 5 0,1 4-326,-1 5 1,1 1-466,-1 0 0,5-2 372,1-4 1,1 3-291,-2-7 0,-3 5 529,3-6 0,-9-18 0,-4-10 0</inkml:trace>
  <inkml:trace contextRef="#ctx0" brushRef="#br0" timeOffset="1374">3095 298 7903,'11'-33'419,"4"4"0,9-2-210,0 12 1,5 5-869,5 4 1,8 7-105,7-2 763,6 3 0,22 2 0,14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6T00:34:35.64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131 693 7703,'0'-21'0,"0"3"108,0-7 0,0 8 163,0-3 0,5-1 72,0 2 0,5-6 395,-5 6 1,0-1-382,-5 6 0,0-6 115,0 1 123,0 0-435,0 4 0,-7 7-145,-3 3 1,-4 3 47,-6 2 1,4 2-134,-3 3 0,3 3 33,1 7 0,0-1-191,1 1 0,6-1-6,3 1 0,3-1-161,2 1 0,7-7 189,2-3 0,11 1 103,4-1 1,10 0-91,5-5 1,5-5 178,4 0 0,-2 1 202,2 4 0,-4 0 27,-5 0 0,-5 1 293,-10 4 1,-4 3-14,-11 7 0,-2 1-163,-7 3 0,0-2-231,0 2 1,-2-3 85,-3-1 0,-3 4-629,-6 1-656,6-1-1372,-5-4 2470,11-1 0,15-19 0,11-4 0</inkml:trace>
  <inkml:trace contextRef="#ctx0" brushRef="#br0" timeOffset="436">671 649 7708,'10'-10'182,"-1"0"144,1 1 1,5-6-65,-1 1 1,1 4 194,-1 0 0,1 0-46,-1-4 0,-4-1-87,0 1 1,-5-1-116,5 0 0,-7 6 208,2-1-218,-4 0 0,-1 1-1,0-1 0,-6 7-250,-4-2 1,-3 3 69,-2 2 1,1 2-146,-1 3 1,1-2 2,-1 7 1,1-1 22,-1 6 1,5 4 67,1 1 1,5 1-81,-1-2 0,4-3-258,1 4 1,0-2 155,0 1 1,1-4-232,4-1 1,3-1 163,7-8 0,1 0-15,4-5 0,-3-2 108,8-2 0,-1-5 95,5-5 0,0-6 79,1 1 1,-1-5 273,0 4 1,-5 1-89,0 4 0,-1 2 82,1 4 1,-3-3 910,-6 7-814,0 0 0,-2 12 244,-4 3 1,-2 3-259,-7 1 1,0 2-173,0 4 1,-5-4-188,0 3 0,-6-2-315,1-3 1,-3-1-60,-2-3 0,1 1-1297,-1-6-41,1 6 756,-1-9 979,7 5 0,47-46 0,18-10 0</inkml:trace>
  <inkml:trace contextRef="#ctx0" brushRef="#br0" timeOffset="680">1371 416 7726,'14'-7'0,"-4"1"299,0-4 1,-6-1 330,6 6-244,-7 0 0,4 6-93,-7 4 0,0 3 152,0 7 0,-5 1-184,0 4 0,-1-3-54,1 8 1,3-6-1,-3 5 1,-1-4-1,1 4 1,0-6-578,5 1 0,2-2 155,3-3 1,-2-4-18,7 0 0,-1-7 236,6 2 0,4-10 212,1-5 0,-1-4-177,-4-6 0,4-2 153,1-8 1,-7 1-420,-9 0 1,-2 5-199,-2-1 1,-2 3-324,-2-3 0,-6 4 310,-10 7 0,4 6 438,-3 3 0,-4 29 0,0 9 0</inkml:trace>
  <inkml:trace contextRef="#ctx0" brushRef="#br0" timeOffset="1460">1939 182 7730,'0'-22'0,"0"-4"804,0 6 0,2 6-80,3 4-511,-4 7 0,11 3-131,-8 9 0,1 6 740,-5 5 0,0 2-203,0 7 1,-5 5-81,1 0 0,-3 7-346,2-2 1,4-2-272,-4 2 1,1-5-357,0 5 1,2-5 326,-3 5 1,4-12-176,1 2 0,0-9 88,0-1 1,4-3-426,1-1 1,7-7 82,-3-3 1,9-5 74,2-5 0,5-5 200,0-9 0,2-4 105,2-6 1,-4 0 45,-1 0 0,-1 4 169,1 1 1,-3 2 446,-6-3 1,-2 4-223,-4 7 1,3 4 248,-7 0-35,-1 7 259,-4-4-542,0 7 0,0 7-135,0 3 0,-1 3-125,-4 1 1,3 1 99,-3-1 1,4 1-275,1-1 0,-5 1 55,0 0 0,0-1-218,5 1 17,0-1-137,0 1 359,7-7 1,1-1 37,6-7 1,-1-7 100,-3-3 1,3-3-89,-3-1 0,3-2-117,1-4 1,1 4 239,-1-3 1,1-3 162,0 3 1,-6 0 12,1 4 257,-7 7-326,4-5 0,-7 13 106,0 0 0,-2 6-22,-3 9 0,2 1-37,-7 4 1,7-4-381,-2 3 0,4 2-112,1-1 1,0-1-135,0-4 1,8-2 76,6-4 0,2 3-81,9-7 1,-6 0 125,6-5 0,-1 0-5,5 0 0,0-12 169,0-2 1,0-6-29,1 1 1,-6-6-54,0-9 1,-6 0 78,1-9 1,-2 1 156,-3-12 0,1 1 79,-1-6 0,-4 9 62,0 6 0,-7 9 972,2 10 176,-3 4 0,-2 15-414,0 6 1,-2 8-354,-3 11 0,-1 6 196,-4 9 0,-3 3-274,3 7 0,-3 1-291,-1 4 0,4-4-341,0 4 1,7-6-497,-2-4 1,3 3 117,2-3 1,5-5-768,0-5 1,11-6 260,-1-8 1072,3-1 0,16-25 0,5-7 0</inkml:trace>
  <inkml:trace contextRef="#ctx0" brushRef="#br0" timeOffset="1760">2741 401 7738,'-2'-10'71,"-3"1"0,4 4 307,-4-5-17,3 7 0,9-5-98,3 3 0,2 3-316,3-3 1,4 2 152,1-2 0,6 4 166,-2-4 0,-1 1-81,1 0 1,0 2 116,6-3 1,-1 4 49,0 1 0,-2 0 254,-2 0 1,-4 0 91,-7 0-458,1 0 0,-2 6 135,-3 4 1,-4 4-112,-6 6 1,0-2-108,0 6 1,-6-1-216,-4 1 1,2 2-20,-2-7 1,2 5-307,-2-4 1,-1 4-724,6-4 0,0-1-588,5-4 1,0-6 1693,0 1 0,46-20 0,10 1 0</inkml:trace>
  <inkml:trace contextRef="#ctx0" brushRef="#br0" timeOffset="2369">3499 386 7738,'0'-14'522,"0"-1"836,0 1-572,0 6-550,-7 1 1,-1 10-19,-6 7 0,4 0 0,0 9 1,2 4-127,-1 1 1,-3-1 77,7 1 1,0-1-237,5 1 0,0-3-46,0-6 1,2-1-78,3 1 0,3-2 215,7-3 0,1-4 43,3-6 0,-3-2 52,4-2 1,1-6 123,-2-10 1,1 3-31,-6-8 1,-4 1-40,0-5 0,-7 1 62,2 4 1,-3-2-92,-2 7 0,-7-1-175,-3 6 0,2 1-106,-1 3 0,-1 4-305,-5 6 1,1 0-446,-1 0 1,5 0 404,1 0 0,1 6-397,-2 4 1,2 3 374,3 1 0,3 1 20,-3-1 1,4-4 180,1 0 0,6-2 300,4 2 0,3-4 0,1-6 0,3 0 0,2 0 0,-1 0 92,6 0 1,-4-6 28,4-4 0,-5-1 819,6 1 1,-7-3-393,1 3 0,-3 4 559,-1 1 0,-1-2-406,1 3 0,-5-1 359,-1 5-762,-5 6 0,2 7-107,-6 7 0,0-1-61,0-4 0,0-1-118,0 1 1,-2-1-284,-2 1 256,2-1-452,-5 1-5,7-7-137,0-1 379,7-20 1,1-2-24,7-9 1,-1 1 97,1 4 0,-1 1 18,1-6 1,0 11 929,-1-2-412,1 4 1881,-1 3-1636,1 1 0,-5 14 155,-1 2 1,-5 9-584,0 2 0,-2 5-467,-2 0 0,2-3 82,2 3 1,-2-3-137,3 3 1,1-3-402,-1-2 1,2-7-2132,-2 6 2855,-4-12 0,19 6 0,-4-13 0</inkml:trace>
  <inkml:trace contextRef="#ctx0" brushRef="#br0" timeOffset="2526">4344 576 7738,'15'-8'0,"0"1"1006,-1 7 1,1 0 1349,-1 0 0,-4 0-1295,0 0 1,-5 7-8,4 3 1,-5 3-969,0 1 1,-2 1-576,-2-1 0,-2 1-387,-2-1 1,-5-1 875,-5-3 0,-33 16 0,-8-2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6T00:42:40.28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1119 7916,'0'-9'-313,"0"-1"1,0 0 124,0-4 1,0-3 939,0-2 0,11-4-271,4-6 1,9-6-233,0-4 0,5-11-89,5-8 0,-1-7-140,5-8 1,-5-8-738,1-6 0,-4-5 610,-14 43 1,-2 1 0,3-38-94,-2 14 0,-10 15 49,0 18 1,-10 7 861,-5 17 0,-3 6-287,-1 13 0,-1 11-78,0 9 1,-6 10-98,-3 5 0,2 10-150,-3 4 1,6 5-30,-5 5 0,6 2 116,-1 3 1,4-4-734,5-5 0,4-1 210,6 0 0,3-3-201,7-7 1,8-12-82,15-17 1,5-9 60,5-5 1,6-4 275,-1-1 1,6-8 281,-6-6 0,7-27 0,-3-12 0</inkml:trace>
  <inkml:trace contextRef="#ctx0" brushRef="#br0" timeOffset="914">728 581 7903,'10'-21'142,"0"-3"0,-2-4 297,2-1 0,1 2 478,-6 2 388,0 4-939,-5 7 1,-2 6-141,-3 3 0,-3 5-90,-6 5 1,-8 9 89,-2 11 0,2 2-160,-3 2 1,3 0-55,-3 0 0,4 2-205,7 3 0,-1-3-97,1 3 1,6-5-333,3-5 1,3 2 180,2-7 0,2-1 152,3-8 1,8-4 21,6-6 0,7-8 74,-2-6 1,4-6 69,1-4 0,-5-4 7,0 4 0,-6-2 141,1 2 0,2-3-7,-1 2 1,-6 4 159,-4 2 0,-5 3 612,5 1-404,-7 1-50,3 6-294,-6 1 1,0 14-18,0 2 0,0 9 8,0 1 0,5 6-116,0-6 0,6 5 32,-1-4 1,3-1-161,2-4 1,-1-2 5,1-4 1,-1 3 89,1-7 0,1-1 173,3-4 1,-3-6-72,4-4 0,-6-3 198,-4-1 1,3-2-20,-3-4 0,-2-1-14,2-3 1,-7-4-39,2 4 0,-4 2 152,-1-3 1,-1 7 8,-4-1 0,2 3-41,-7 1 1,0 7-173,-4 3 0,4 4 216,0 1-367,0 0 0,-2 1-177,2 4 58,3 3 1,9 7 134,3-1 0,5-4 2,9 0 1,4-5 2,6 4 0,0-4 10,0 5 1,-5-2 201,0 2 0,-6 3-93,2-4 1,-1 4-86,-4 2 0,1-1-84,-11 1 0,-1 0-221,-4-1 1,-1-1 90,-4-3 1,2 3-594,-7-4 33,7-2 432,-4 6 0,9-12-46,3 4 0,3-3 112,6-2 0,7 0 310,4 0 0,2-2 0,2-3 0,0 2 0,0-7 0,5 1-39,0-6 1,0 5-10,-5 1 1,-4-1 77,-1-4 1,0-1 187,5 0 1,-5-4 290,1 0 0,-6-1-192,5 6 1,-4-2 66,4-4 1,-6 4-5,1-3 0,-8 2 71,-1 3 1,-2-6-21,2 1 1,1 4 146,-6 6-283,0-1 1,-5 0-70,0 1 0,-2 5-131,-2 0 0,-5 2 131,-5 2 0,-6 5-184,1 0 0,-7 6-9,2-1 0,1 7-108,-1 3 0,1 4-110,-1-4 1,-2 5-271,7 0 0,4-3-635,6 3 1,5-8 494,0 3 1,4-4-110,4-2 1,11-6 253,9-3 1,4-3 223,1-2 1,0 0 172,0 0 1,-1 0 181,-4 0 0,0 2 21,-9 2 1,1 5 333,-11 5 1,-1 7 341,-4 3 0,-8 5-339,-6 5 1,-7 4 160,-8 5 1,-5-4-154,0 0 1,-7-2-325,3 2 0,2-4-146,2-6 0,10-6-544,4-4 92,4-9 1,8-5-475,3-10 1,17-6 900,7-13 0,33-27 0,9-16 0</inkml:trace>
  <inkml:trace contextRef="#ctx0" brushRef="#br0" timeOffset="1190">2329 479 7863,'10'-8'375,"-1"3"-133,-6-3-217,10 6 0,-6-6 225,3 4-241,2 2 0,-5-11 91,3 3 0,1 2 181,-6-1 1,0 4 290,-5-5 198,0 0-485,0-4 1,-2 6-2,-3 3 1,2 3 133,-7 2 0,1 7-132,-6 2 0,0 4-249,1 2 1,1-1 125,3 1 1,-1-1-714,6 1 1,2 0-140,8-1 0,3 1-1432,6-1 2121,14-6 0,31-6 0,16-4 0,12-2 0,-1 0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6T00:42:36.93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126 130 7895,'0'-14'-24,"0"-1"0,2 2-23,3 3 138,-3 4 0,4 14 164,-6 7 1,0 12 210,0 12 1,0 9-128,0 6 1,-5 4-250,0 5 0,-4-2 81,4 7 0,-5 0-479,5 5 1,-4-7-30,4-3 1,-7-5-218,3-4 0,1-2 275,-2-14 1,5-5-118,-5-19 0,5-6 24,-4-3 0,6-5 372,-2-5 0,-2-9 0,2-11 0,7-34 0,6-11 0</inkml:trace>
  <inkml:trace contextRef="#ctx0" brushRef="#br0" timeOffset="157">25 683 7911,'0'-50'0,"1"-5"0,4-5 8,5-3 0,3 7 170,1 7 0,2 4 244,4 1 1,2 7-79,8 3 1,-1 10 39,0 4 0,0 11-105,0 4 0,-2 3-169,-2 2 1,-3 7-20,-2 2 0,-6 11-111,1 4 0,-2 3 26,-8 3 0,-1-1-245,-4 0 1,-6 5-123,-4 0 0,-3 0 131,-1-5 0,-6 0-1377,1 0 1607,-7 0 0,-22-13 0,-14-3 0</inkml:trace>
  <inkml:trace contextRef="#ctx0" brushRef="#br0" timeOffset="817">534 581 7916,'14'-6'113,"1"4"114,-1-3 1,1-1-190,0 1 0,-1-6 126,1 1 1,-1-3-47,1-2 1,4 1 72,1-1 0,-1-1-190,-4-3 1,-1 1 31,1-6 1,-1-1-75,1-4 1,-7-5 159,-3 0 0,-4 5-48,-1 5 0,0 2 164,0-3 0,-6 4-75,-4 7 0,-3 6-117,-1 3 0,-3 3 100,-2 2 1,3 0-113,-4 0 1,4 8-15,2 7 0,4-1-156,0 6 1,7 1 64,-2-2 1,5 1-106,5-6 0,5 1 16,9-1 1,5-4 125,10 0 0,-1-7 37,6 2 1,-5-2-25,4 2 1,-5-4-57,1 4 1,-9 2 71,0-2 1,-12 6 3,1-1 1,-9 2 48,0 3 1,-5 4 118,-5 1 0,-5 4-153,-9-5 0,3 7 6,-4-1 1,4-4-299,2-2 0,6-3-341,3-1 288,3-1 0,4-6 123,3-3 1,4-5 37,11-5 1,2-4 48,7-11 1,2-2 99,3-7 1,-2-5 129,7 0 1,-2 0-36,2 5 0,-5 1 71,-10 4 0,-3 3-13,-6 6 1,-2 6 423,-3-1-308,-4 7 0,-8 3-134,-2 9 1,0 6-25,-5 4 1,4-1 10,-5 6 0,5 1-114,-4 4 0,5 0 64,-1 0 1,4 0-103,1 0 0,0-6 47,0-4 0,6-3-21,4-1 0,3-7 106,1-3 0,6-7 114,-1-8 1,7-1-117,-2-13 1,2 0 28,-1-5 0,0-7-85,-5-3 1,-2-1 67,-9 1 1,-2-1-168,-7 6 1,-2 1 87,-3 9 1,-4 3-73,-11 6 0,-2 7-102,-8 4 0,6 2-156,0 2 0,1 8-102,-1 7 0,8 1-935,6 8 1358,7 0 0,35 57 0,-7-34 0,-1 0 0</inkml:trace>
  <inkml:trace contextRef="#ctx0" brushRef="#br0" timeOffset="1016">1814 305 7916,'5'-16'411,"0"-4"712,6 4-273,-9-5-407,4 13 1,-12 3-350,-4 10 1,-3 5 26,-1 9 1,-1-1 0,1 6 1,-1 0 104,0 5 1,1 0-460,-1 1 1,7-3 70,3-3 0,4 4-254,1-4 1,0-3-57,0-2 1,8 1-413,6-6 0,1 3 883,4-13 0,36-18 0,8-10 0</inkml:trace>
  <inkml:trace contextRef="#ctx0" brushRef="#br0" timeOffset="1292">2076 377 7916,'0'-14'84,"0"-1"168,-6 1 619,4-1-177,-5 7-937,7 2 1,0 7-29,0 4 186,0 3 40,7 7 13,1-1 1,2-6-47,-1-3-63,-5-3 227,9-2 1,-10-2-19,7-3 291,-7-3 1,3-6 150,-6-1 178,0 1 0,-1 1-195,-4 3 1,2 4-52,-7 6 1,0 0-202,-4 0 0,-3 6-53,-2 4 0,3 9-397,-4 5 1,-1 4 205,2 1 0,1 0-1208,9 0 1,2 0 1210,7 0 0,52 7 0,12 1 0</inkml:trace>
  <inkml:trace contextRef="#ctx0" brushRef="#br0" timeOffset="1592">2440 290 7916,'6'-22'81,"-4"-4"1,3 6 536,-4-6 1,-1 10 283,0-3-146,0 9-494,0 4 1,-6 7-300,-4 4 1,-3 5-35,-1 9 0,-1-1-66,1 6 0,1-4 129,3 4 1,-1-5-99,6 6 1,0-6 57,5 5 0,2-6 44,2 1 0,4-2 337,7-3-292,0 7 1,-1 0 190,1 3 1,-6-4 32,1-10 1,-7 2 2,2-2 1,-5 3-176,-5 2 1,-4-2-225,-11-4 0,-2 3-637,-8-8 0,3 6 410,3-5 0,1 0-1047,4-5 1405,9 0 0,42-58 0,25-15 0</inkml:trace>
  <inkml:trace contextRef="#ctx0" brushRef="#br0" timeOffset="1901">2731 305 7916,'6'-20'34,"4"1"0,1-2 0,-1 2 0,1 2 751,-6-2 1182,0 9-702,-5-3-845,0 12 0,-7-6-319,-2 7 0,-4 5 84,-2 0 0,1 11-230,-1-1 1,1 4 50,-1 0 1,1-1-9,-1 6 1,7-1-11,3 1 0,-1-1-225,1-4 1,2-1 303,7 6 0,0-6-57,5 2 0,1 1 177,5-2 0,-1-1-51,1-8 1,-1 1-213,1-6 0,-6 4-27,1-4-26,-7 0 1,2-5-130,-10 0 0,-4 0-382,-11 0 1,4 0-175,-3 0 0,3 0 287,1 0 0,0 0-664,1 0 372,6-6 490,1-2 1,14-7 328,3 0 0,35-12 0,10-4 0</inkml:trace>
  <inkml:trace contextRef="#ctx0" brushRef="#br0" timeOffset="2057">3051 290 7916,'0'-14'288,"0"-1"0,1 5 1206,4 1-611,-3 5-347,4-2-277,-6 6 0,0 6-32,0 4 1,0 5-293,0 4 0,-4 2 109,-1 3 0,-2 4-1034,2-4 1,4-1 203,-4 1 786,-3-6 0,0 9 0,-7-4 0</inkml:trace>
  <inkml:trace contextRef="#ctx0" brushRef="#br0" timeOffset="2182">3080 159 7916,'0'-29'0,"5"-3"118,0 3 1,6 3 188,-1 11 0,4 6-441,6-1 1,-3 7 53,8-2 1,-8 5-761,3 5 840,-10 3 0,2 32 0,-3 7 0</inkml:trace>
  <inkml:trace contextRef="#ctx0" brushRef="#br0" timeOffset="2450">3327 377 7916,'0'15'2011,"0"0"-1822,0-1 0,0 1-700,0-1 234,0-6 355,0 5-375,0-11 1,0 3 110,0-10 1,8-3 8,7-7 0,1-6 81,8-3 1,1-8 32,4-2 0,-2 1 175,-3 9 1,2-2 279,-6 7 0,4 1 367,-5 8 1,1-1-322,-6 6 1,-1 2-43,-3 8 0,-4 5-5,-6 9 0,0 4-576,0 6 0,-5 1-26,1 4 1,-6-3-224,5 3 1,0 2 433,5-3 0,13 8 0,3-4 0</inkml:trace>
  <inkml:trace contextRef="#ctx0" brushRef="#br0" timeOffset="2876">4055 319 7916,'9'-29'0,"1"0"0,6 0 638,-6 0 1,1 6-121,-1 4 1,-2 8-31,-3 1 0,-3 5 261,2-5 181,-2 7-300,-2-3-403,-6 6 1,-3 1-206,-5 4 1,-1 3 82,1 7 0,-1-1-224,1 1 0,-6 4-194,1 1 0,0 4-350,4-5 0,2 5 185,3-4 1,4-1-237,6-4 1,0-5 247,0-1 1,1-6 61,4 2 1,5-3 170,9-2 1,4 0 5,6 0 0,-1-2 249,-4-3 1,2 4 69,-7-4 1,4 5 144,-9 5 1,4 3 38,-8 6 1,-4 3 287,-1 2 0,-5 9 201,-5 5 0,-3 8-315,-6-2 0,-7 4 21,-4 6 1,-4-4-203,-5 4 0,2-1-267,-7-4 0,7-5 28,-2-15 0,3-5-176,2-9 0,3-5 81,7-10 0,6-11-138,13-13 0,3-7-300,7-8 1,6-4 183,13-1 1,7-4 19,2 5 1,6-6-5,5 6 1,4-1-1590,10 6 1892,10-1 0,8-1 0,6-1 0,0 3 0,0 2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6T00:42:44.84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334 531 7903,'0'-20'0,"0"1"0,0-1 384,0 6 0,1-4 579,4 3 0,3-2-617,7 7 1,4 2-165,1-2 1,-1 7-203,-4-2 0,-1 3 72,1 2 0,-1 0-184,1 0 1,-7 9 99,-3 5 1,-4 2-383,-1 9 1,-6-1 26,-4 5 1,-3-2-69,-1-2 1,-1 0 130,1-5 0,4 4-81,0-4 1,2-1 292,-2-5 1,-1 1-194,6 0 610,0-1 0,7 1-183,3-1 1,5-6 150,9-3 1,-1 2 69,6-3 0,-1 3 246,1-2 1,-3-2-153,-7 7 1,-4-2 99,0 1 1,-7 4-144,2-3 1,-12-2-22,-7 2 0,-2-2-609,-9 2 1,1 3 230,-5-4 0,0-2-871,0-2 0,5-4 468,-1-1 0,3 0-799,-2 0 1207,9 0 0,34-64 0,14-17 0</inkml:trace>
  <inkml:trace contextRef="#ctx0" brushRef="#br0" timeOffset="309">508 94 7903,'-29'-14'0,"0"1"396,0 3 1,0 5-77,0 10 0,-5 11 37,0 13 0,-6 8-25,1 12 1,-3 9 70,-2 10 0,7 5-391,3 4 0,10 11 155,4 9 0,14-47 1,3 1-701,-2 46 1,18-4 383,11-26 0,10-8-756,9-25 1,6-9 427,-1-15 1,6-7 329,-6-12 0,2-8 137,-1-12 0,1-5 252,3 1 0,-2-13 70,-8 3 0,-1-11 539,-3 1 0,-3-5-417,-7-5 0,-8 1 84,-7-6 0,-1-1-548,-8-9 0,-7-1 195,-7-3 1,-16 10 61,-4 14 0,-9 13 266,-1 11 1,-8 10-709,-2 4 0,-1 12-485,2 8 0,-2 8 700,-4 12 0,3-2 0,2 9 0,-4 9 0,-4 7 0</inkml:trace>
  <inkml:trace contextRef="#ctx0" brushRef="#br0" timeOffset="1176">450 341 7912,'0'-14'0,"0"-1"0,0 1 709,0-1 1,0 5 284,0 1-571,0 6-196,0 9 0,-1 10-58,-4 13 1,-5 7-112,-9 3 0,2 4-236,-2 6 1,1-4 65,-1 4 0,7-4-115,-2-2 0,3 1 54,-4 0 0,5-2 58,1-3 1,5-9 39,0-5 1,8-9 0,6-2 0,5-1-31,4-8 0,4 0-18,6-5 1,0 0-149,0 0 0,0-5 112,0 0 0,-1-4-116,-4 4 1,2-7 213,-7 3 1,1-4-100,-6-2 1,1-1 456,-1-3 0,-4 2-179,0-2 1,-7 3 820,2 1 1,-4 6 1071,-1-1-698,0 7 1,-1-4-707,-4 7 0,-3 8-68,-7 7 0,-6 11-589,-3 8 1,1 11 89,-1-1 1,8 9-1079,1 0 1038,7 4 0,21-10 0,7 3 0,0 3 0,0 1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6T00:42:49.03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146 59 7912,'0'-21'1771,"0"5"-1063,0 1-708,0 9 0,0 51 0,0 11 0</inkml:trace>
  <inkml:trace contextRef="#ctx0" brushRef="#br0" timeOffset="92">1 335 7912,'0'-8'225,"0"2"1,26 12 0,6 2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6T00:42:47.50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59 755 7912,'-10'0'171,"1"0"310,-1 0 58,-5 0-142,7-6 1,2-2-286,6-7 1,3 1 75,7-1 1,1-6-32,13-3 0,2-5-24,8-5 1,2-3-141,3-7 1,3-5 65,-4 1 0,-2-7-139,-2 2 1,0 3 82,-5 1 0,-5 12 118,-14 8 164,3 6-200,-12 15 0,1 10-344,-7 12 1,0 2 110,5 9 1,0 4 50,0 5 1,8 0 60,7-5 1,6 5-37,8 0 1,2 0 186,3-5 0,-4-2-101,4-3 1,-3 2-1,-2-6 1,-8-1 22,-6-4 1,-7-1-137,-8 1 1,-15-1 64,-9 1 1,-15 4-532,-9 1 1,-7 4 238,1-5 1,6 1 62,4-6 1,4 1-585,11-1-358,3-6 1205,18-8 0,35-26 0,23-14 0,3-4 0,0 1 0</inkml:trace>
  <inkml:trace contextRef="#ctx0" brushRef="#br0" timeOffset="157">888 319 7912,'15'-15'0,"-1"2"1151,1 4-722,0 2 1,-6 9 18,1 3 1,-7 9-113,2 10 0,-3 10-28,-2 5 1,0 8-175,0 2 0,0 6-140,0-2 1,-7 3 36,-3 3 0,-1-1-154,1 0 1,-1-1-1054,6-4 0,-4 0 145,4-9 1031,-7-4 0,4-36 0,-6-8 0</inkml:trace>
  <inkml:trace contextRef="#ctx0" brushRef="#br0" timeOffset="374">874 508 7912,'0'-44'247,"6"-4"62,4-1 0,0 12-247,4 8 0,4 10-62,11-1 0,7 4 1248,2 2 0,4 1-537,2 3 1,-8 5-289,-7 10 1,-7 5-150,-7 9 0,-7 5-341,-3 10 0,-10-1-128,-5 5 0,-9 0-155,-5 0 0,-4 3-75,-1-7 1,0 0-450,0-5 0,1 0-358,4 0 0,-2-6 85,7-4 1147,0-3 0,69-53 0,16-13 0</inkml:trace>
  <inkml:trace contextRef="#ctx0" brushRef="#br0" timeOffset="982">1456 523 7912,'11'-15'0,"4"0"0,2 1 361,-2-1 0,-5 1-71,-1-1 1,1-4-8,5-1 0,-2 1-80,-4 4 1,-2-4-1,-7 0 1,0-1-27,0 6 0,0 4-105,0 0 1,-7 7-89,-2-2 0,0 4 128,0 1 1,-1 0-135,-5 0 0,-1 1 18,-3 4 0,3 3 81,-4 7 0,9-1-25,1 1 0,2-5-87,-1-1 1,-3 1 10,7 4 1,1 1-160,4 0 0,0-1-146,0 1 0,0-6 118,0 1 0,0-5-200,0 5 325,6-7 117,2 3 0,7-6-70,-1 0 1,1-6 24,-1-4 0,1 2 26,-1-2 0,-1 1 178,-3-6 1,3 5-32,-3 1 1,3 1-122,1-2 0,-4 3-11,0 7 0,-6 0 34,6 0-54,0 0 0,3 12-40,-4 2 0,4 4-123,-3-3 1,1 4 100,-1 0 1,5 6-21,-1-6 0,1 1-100,4-6 1,4-4 67,1-1 0,-1-5 134,1 1 1,-6-5-101,1-5 1,2-3 247,-2-7 1,1-4 3,-6-1 0,-4-6 29,0 2 0,-7-2-162,2 2 0,-3-3 26,-2 2 1,-2 3 27,-3-3 0,-1 8 8,-4-3 1,-3 9-153,3 1 0,2 7 62,-2-2 471,7 4-336,-3 1-145,6 6 1,6 0 117,4 4 1,8 1 88,1-6 1,12 7-24,-2-3 0,3 4-140,-3 2 0,-4-5 100,-1-1 1,-6 3-15,1 7 1,-9-3-230,-5 4 1,-4-3-50,-1 3 0,-1-4-229,-4 3 1,-3 2-125,-7-1 0,1-1-487,-1-4 0,2-1 980,3 1 0,30-40 0,12-8 0</inkml:trace>
  <inkml:trace contextRef="#ctx0" brushRef="#br0" timeOffset="1149">2576 42 7912,'0'-22'256,"0"7"1,0 10 401,0 10 0,-2 5-221,-2 9 0,0 4 0,-5 6 0,4 5-740,-5 0 1,2 5 188,-2-5 0,2 4-977,3-4 1,2 2 563,-7-2 1,7-5 526,-2 0 0,4-13 0,1-9 0</inkml:trace>
  <inkml:trace contextRef="#ctx0" brushRef="#br0" timeOffset="1374">2663 232 7912,'15'-26'0,"-1"-3"0,6 3 619,-1 6 1,1 4-137,-6 2 0,1 1 354,-1 3-218,1 3-259,-7 7 1,-5 7-451,-13 3 1,-6 4 126,-13 6 1,-2 2-393,-2 7 0,2-4 242,-3-1 0,0 0-48,5 5 1,-2-5-10,12 1 0,1-8 16,8 3 0,-1 1 38,6-2 1,2 1 42,8-6 0,11-4 140,13 0 1,2-7-49,7 2 1,-4 1-731,5-1 0,0 1 34,5-1 677,-1-3 0,27-2 0,6-8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6T00:43:06.32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431 182 7923,'-7'-23'0,"-2"4"118,-11 9 1,3 3 174,-8 7 0,-1 12 391,-7 2 1,0 11-257,-6-1 0,14-2-153,0 3 1,9-1-125,6 5 0,4-5 77,6 1 0,3-6-186,7 5 1,6-6 59,13 1 0,5-2 36,0-3 1,-2-1-32,-7-3-154,-4 3 0,-13-10 45,-3 7 1,-7-6-61,-8 6 1,-8-7-117,-15 2 1,-6 2 59,-10-2 1,4-1-687,-4-4 1,12 0-11,8 0 0,7 0-956,7 0 1770,7-6 0,53-22 0,20-10 0</inkml:trace>
  <inkml:trace contextRef="#ctx0" brushRef="#br0" timeOffset="333">635 284 7915,'6'-15'0,"4"0"0,1 1 534,-1-1 866,3 1-47,-12 6-502,6 1-501,-7 7 0,0 7-156,0 2 1,-2 6-1,-3 4 0,2 4-128,-7 6 0,6 0-201,-6 0 1,7 0-186,-2 0 0,3-1-564,2-4 0,2-4 75,3-11 1,4-2 293,11-7 0,6-7 7,12-2 1,3-17 181,12-8 1,-6-2 207,2-3 0,-7 12 180,-8-2 1,-7 16 415,-12 3 1,-7 9 765,-4 5 0,-10 13-583,-9 12 1,-6 13 700,-8 11 0,-6 5-593,-4 5 0,-3-3-369,-2 3 0,1-5-347,-1-4 0,0 2-345,1-2 1,6-9 96,3-1 1,6-17-470,9-3-1098,-1-6 1,20-11 62,7-14 1699,1-14 0,-2-2 0</inkml:trace>
  <inkml:trace contextRef="#ctx0" brushRef="#br0" timeOffset="617">1231 240 7914,'5'-21'0,"0"-3"0,5 3 720,-6 1 189,8 4 0,-9 8 154,7 3-335,-7 3-636,3 2 0,-11 7 56,1 3 1,-3 4-119,2 6 0,4-4 53,-4 3 1,3 4-135,2 1 1,0-1 105,0 1 1,5-5-3,0 6 1,5-6 129,-6 5 1,6-6-80,-5 1 1,1 2 339,-1-1-349,-3-1 0,4-4-100,-6-1 1,-11-6-243,-3-3 1,-11-3-596,1-2 1,-3 0 129,-3 0 0,8-7-1427,2-2 2139,4-4 0,28-54 0,5-12 0</inkml:trace>
  <inkml:trace contextRef="#ctx0" brushRef="#br0" timeOffset="774">1668 22 7914,'21'-8'1231,"-5"-5"0,-2 13-483,-9 0 1,-3 11-254,-2 8 1,-2 9-105,-3 1 0,-3 0-261,-6 5 1,-6-2-241,1 2 1,-1-3-283,6 3 1,1 1-709,3-1 1,2 0 1099,3-5 0,36-12 0,3-4 0</inkml:trace>
  <inkml:trace contextRef="#ctx0" brushRef="#br0" timeOffset="1008">1566 240 7914,'0'-15'1114,"6"1"0,2 1-557,7 3 1,4 4-339,1 6 0,6-5-246,-2 0 0,8 0-350,2 5 1,0 0 75,-5 0 1,5 5-219,0 0 1,0 0 211,-5-5 307,-6 0 0,43-20 0,5-4 0</inkml:trace>
  <inkml:trace contextRef="#ctx0" brushRef="#br0" timeOffset="1342">2133 109 7914,'-10'-5'-68,"1"0"1,4 0 261,-5 5 48,7 0-329,-10 7 184,11 1-192,-4 6 1,6 1 151,0 0-203,0-7 130,6-2 1,3-6-20,5 0 0,-4 0-59,-1 0 60,1 0 1,3-2 145,-3-2 1,1 0 212,-6-5 0,0 4 410,-5-5 88,0 7-174,0-10 0,-7 11-150,-2-2 0,-4 4 56,-2 4 1,-1 4-237,-3 7 1,1 1-110,-6 4 0,6 2-262,-2 7 1,6 0-349,4 1 0,4-6-780,6 0 0,1-1 579,4 1 1,10-3-317,9-7 0,3-5 917,3-5 0,44-41 0,12-11 0</inkml:trace>
  <inkml:trace contextRef="#ctx0" brushRef="#br0" timeOffset="1742">2453 138 7914,'13'-18'349,"-3"4"0,3 4 1420,-3 0-1344,2 4 0,1 7-146,-3 4 1,1 3-30,-6 7 0,0 1 0,-5 3 1,0 2-109,0 4 1,-2 2 84,-2-3 1,0 2-292,-5-1 0,4-4 38,-5-7 0,7 1-13,-2-1 165,-3 1-333,6-1 127,-4-6 1,12-8-206,4-9 1,5-11-418,4-4 1,0-3 242,11-2 1,-5-1 48,9 1 0,-3 0 362,-2 0 0,-5 2 420,1 2 0,-8 4-203,3 7 1,-9 6 382,-1 3 105,-7 3 0,4 4-202,-7 3 0,0 3 105,0 6 1,-5 3-140,0 2 1,-5-3-803,5 3-193,-6-2-643,9-3 922,-4 1 0,14-7-100,7-3 1,6-10-110,8-5 0,0-3 114,0-1 1,5-1 1194,0 1 0,-2 4 182,-8 0 1,2 5 647,-6-4 0,-6 5-953,-4 0 1,-7 4-223,2 4 1,-3 9-1081,-2 7 0,-2 6 620,-3-2 0,-16 49 0,-10 12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6T00:43:03.40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247 233 7950,'0'-23'218,"0"4"70,-7 3 0,4 8-268,-7 3 0,5 5-72,-4 5 0,-1 9 358,-5 10 0,-1 5-86,-3 5 1,-2 5 210,-3 10 0,-2-4-170,6 3 0,1 3-320,4-3 0,6-1 130,-1-8 0,7-4-128,-2-6 1,10-6 103,4-4 0,6-4-174,4-5 0,-1-5-24,6-10 1,1-3 59,4-7 0,5-4-196,0-1 1,0-7 0,-5-2 0,5-2 22,0-8 0,-1 7 199,-3-2 1,-3 3 134,-3 2 1,2 2-109,-6 2 370,-7 4-226,-7 7 1,-6 7-50,0 7 11,6 7 0,-4 12-36,3 1 1,3 4-28,2-5 1,-2 5 14,1-4 0,1-1-8,5-4 1,-4-6 433,4 1 1,-9-7-182,9 2 1,-4-5 253,3-5 1,3-8-163,2-6 1,-8-7-30,4 2 0,-5-4-135,-1-1 0,-2 0-195,-7 0 0,0 7-32,0 2 0,-12 6-386,-2 4 1,-10 3-331,-1 7 1,-2 0 339,-2 0 1,0 12-352,0 2 1,6 6 86,4-1 1,4-3-10,5 4 0,4 1 683,6-2 0,0 7 0,77-10 0,20 5 0</inkml:trace>
  <inkml:trace contextRef="#ctx0" brushRef="#br0" timeOffset="450">785 436 7950,'29'-21'-246,"0"-3"1,0 3 394,0 2 0,-4 3 617,-1 1 1,-6 5-336,1 1 1,-3 5-180,-1 0 1,-6 2 292,1 2-273,0 0 1,3 6-227,-4 4 0,-2 3 123,-7 2 1,0 1-218,0 3 1,0 4 59,0 6 1,-2-5-345,-3 0 1,4-6 86,-4 2 0,3-4-41,2-2 0,-5 1-87,1-1-18,-1-5 300,5 3 1,6-12-8,4 0 0,4-6-170,6-9 0,3-6 116,6-3 1,0 2 78,0-3 0,-2 3 71,-2-3 0,2 4 157,-3 7 1,-4-1 107,-6 1 383,1 6-458,-7-5 1,0 13-55,-3 0 1,-4 6 148,-1 9 0,-1-1-14,-4 1 1,3 4-258,-3 1 0,4-1-4,1-4 0,0-1-190,0 1 91,0-1-20,0 1 0,6-7 102,4-3 0,5-5-33,4-5 1,4-5-123,6-9 1,0-4 82,0-6 0,-2 0-40,-2 0 1,0 5 184,-5-1 1,-1 8 443,-4-3-165,-7 4-1,-2 8 1,-6 3-218,0 10 0,-4 5-49,-1 9 1,-7-1-208,3 6 1,2 0 118,2 5 1,4-1-932,1-4 1,1 2 76,4-7 0,3 6-95,7-6 0,6-1 961,3-8 0,29-23 0,9-12 0</inkml:trace>
  <inkml:trace contextRef="#ctx0" brushRef="#br0" timeOffset="616">2007 349 7905,'0'-14'547,"0"6"189,0 1 0,0 10-302,0 7 1,-6 6-170,-4 13 1,2 2-502,-2 3 0,0 3 199,-4 7 1,4-1-728,0 1 0,2-2 288,-1-3 1,1-2-383,3-3 456,3-10 0,-3-3-344,10-16 746,-3-10 0,24-61 0,-2-21 0</inkml:trace>
  <inkml:trace contextRef="#ctx0" brushRef="#br0" timeOffset="783">1978 480 7923,'6'-44'0,"1"-4"101,3-1 0,2 1 258,-2 4 1,-2 14 69,2 5 0,0 9 250,4 7 1,6 2-233,-1 7 0,5 0-48,-4 0 1,-1 2-236,-4 3 1,-6 7 63,1 8 0,-7 6-509,2-2 1,-5 3-140,-5 3 1,-4 3-451,-11 1 0,2 2 373,-6-2 1,0-5-197,-5 0 1,4 0 692,1-5 0,19-35 0,1-8 0</inkml:trace>
  <inkml:trace contextRef="#ctx0" brushRef="#br0" timeOffset="1134">2371 349 7923,'14'-14'0,"-1"-1"193,-3 1 1,1 4-78,-6 0 1,2 7 670,-3-2 1,-2 5-267,3 5 1,-4 3-248,-1 7 1,-4-1-126,-1 1 1,-5 4-124,5 0 0,-6 6 68,1-6 0,2 5-100,-2-4 1,6-1-275,-6-4 1,7-1 141,-2 1 1,-2-6-998,2 1 789,1-7 1,5 4-2,4-7 1,3-2-8,7-3 0,4-3-96,1-6 1,5-7 203,0-3 0,1 1 156,-2-1 1,2 4 125,-7-4 1,-4 11-80,-6-1 819,-6 2-397,4 4 1,-12 3 168,0 10 0,-6 5-227,1 9 1,-3-3-71,-1 4 0,6 1-204,3-2 1,3 1-306,2-6 0,2 1-349,3-1 0,4-6 304,11-3 1,4-3-54,10-2 0,-2-3-32,7-7 0,2-3 30,7-16 0,-3 1 358,4-10 0,-4-1 0,-16-5 0,-1-8 0,2-2 0,-1 0 0</inkml:trace>
  <inkml:trace contextRef="#ctx0" brushRef="#br0" timeOffset="1250">3040 102 7923,'0'-23'756,"-5"2"0,-1 8 110,-2 4 1,-2 2-275,-5 7 0,1 13 102,-1 6 0,-4 9-371,-1 6 0,1 5-155,4 9 0,6-1-338,-1 6 0,7-6-499,-2 2 1,3-4-2044,2-1 2712,0-7 0,39-8 0,10-8 0</inkml:trace>
  <inkml:trace contextRef="#ctx0" brushRef="#br0" timeOffset="1492">2865 306 7923,'5'-17'0,"0"-2"0,2 3 146,-3-4 0,4 9 245,7 1 1,4 6-40,1-6 0,6 5-165,-2-5 0,3 7 266,3-2 1,3 4-22,1 1 0,4 0-12,-9 0 1,1 4-251,-10 1 1,-2 7-1,-9-3 1,3 9 15,-8 2 0,1 1-85,-5-2 1,-5-3-519,1 3 1,-8 2 272,3-1 1,-3 1-962,3-2 0,-4-3-771,3 4 787,3-4 1,-4-6 1088,6-1 0,20-51 0,9-8 0</inkml:trace>
  <inkml:trace contextRef="#ctx0" brushRef="#br0" timeOffset="1591">3346 73 7923,'0'-15'0,"0"1"0,0-1 131,0 1 74,0 5 0,1 3-160,4 6-45,-3 0 0,11 65 0,-5 16 0</inkml:trace>
  <inkml:trace contextRef="#ctx0" brushRef="#br0" timeOffset="1859">3491 291 9543,'0'8'1210,"-6"5"0,2-5-1181,-5 7 0,4-6-160,-5 1 1,7-5-221,-2 5 1,-1-6 17,1 6 112,0-7 1,6 2 26,4-10 0,3-3 71,7-6 0,1-2 178,3-4 0,4-1-12,6-3 1,-5 3 193,1 6 0,-6 1 124,5-1 0,-6 6 1116,2-1-1112,-4 7 1,-8-2-12,-3 10 0,-4 8-841,-1 6 0,-6 2 348,-4-2 1,-1 2-1171,1 4 1,-3 0 134,3-5 1174,-2 6 0,-3 3 0,0 8 0</inkml:trace>
  <inkml:trace contextRef="#ctx0" brushRef="#br0" timeOffset="2392">4000 262 7923,'10'-7'0,"0"-2"0,-6 1 0,6-2 0,-5 2-197,5-2 0,-2-3 65,2 4 2773,2-4-1827,-3-2 0,-1 5 271,-4 1-503,5 5-126,-8-2-343,6 6 1,-9 0 114,-3 0 0,2 0-226,-7 0 0,1 6-67,-6 4 0,-1 3-109,-4 2 1,4-1-8,-3 1 1,-2-1-104,1 1 1,6-5-18,4-1 0,2-4-578,-2 5-60,-3-7 633,12 3 0,-4-6-296,10 0 0,5-1 280,9-4 1,-3-1 289,4-4 0,1-1 174,-2 6 253,0 0 0,-6 13 155,-3 6 0,-5 9 691,-10 11 0,-10 11 280,-9 13 0,-10 7-755,-5 8 0,-7 0-417,-3-1 1,-4 3-26,4 2 0,2-15-354,9-4 1,4-13-116,9-11-187,11-13 0,7-16 151,7-10 1,8-11-268,7-13 1,6-8-691,8-12 0,2 4 426,3-4 0,-2-1-527,7 2 0,-5-2 409,5 1 1,-1 4 829,6-3 0,-2 5 0,-3 3 0,-2 0 0,3 4 0,6 4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6T00:43:09.46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146 477 7914,'0'-23'435,"0"4"698,-6 9-761,-2 4 0,-7 12-124,1 4 1,-6 9-48,1 6 1,-1 2 5,6 2 0,4 0-206,1 0 1,5 1 115,-1-1 0,4 0-386,1 0 1,6-7 156,4-2 1,3-4-8,1-1 1,7-7 153,4-3 1,2-10 47,2-5 0,2-9-71,3-6 1,-8-2 49,3-2 1,-10-5 123,1 0 1,-6-7-24,-4 3 0,-4-3 85,-6 2 1,-8 4-36,-6 6 1,-9 6-47,-11 4 0,2 9-156,-7 5 1,7 5-196,-2 5 0,5 8-617,4 6 0,4 9 426,7 1 0,6 2-372,3 7 1,3-4-100,2 5 846,13 0 0,62-2 0,-24-19 0,0 0 0</inkml:trace>
  <inkml:trace contextRef="#ctx0" brushRef="#br0" timeOffset="333">466 535 7914,'7'-14'598,"-6"-1"173,6 7 1,-7 3-283,0 10 0,-5 5-62,0 9 0,-6 9-221,1 6 1,-1 4-162,1-4 0,-3 7-432,4-2 0,0-2 269,0 2 0,4-7-180,-5 2 0,7-5-58,-2-5 1,4-8-859,1-6 426,0-7 407,0-16 1,0-4 106,0-17 1,4 1 253,1-1 1,5-3 235,-5-6 0,4-8-133,-4-2 1,7 3 580,-3 1 0,4 6-202,2 4 1,6-1 41,3 6 0,-1 6-87,1 9 0,0 9 131,5 5 1,0 5-142,1 5 0,-8 5-139,-2 9 1,-11-1-322,-4 6 1,-5 0 111,-5 6 1,-4-1-460,-11 0 0,-2 0-104,-8 0 0,-5-5-318,-4 0 0,4-6 332,1 2 1,4-6-183,6-4 1,3 1 671,7-6 0,38-39 0,10-14 0</inkml:trace>
  <inkml:trace contextRef="#ctx0" brushRef="#br0" timeOffset="498">990 113 7914,'5'-14'0,"0"-1"705,6 1 0,-8 7-323,7 7 0,-7 8 292,2 12 0,-3 7-360,-2 7 0,-7 7-192,-2-3 1,-3 4-293,3 2 0,-4 5-507,3-1 1,2 1 303,-2-6 0,7-1-647,-2-3 1020,4-3 0,-6-27 0,-1-4 0</inkml:trace>
  <inkml:trace contextRef="#ctx0" brushRef="#br0" timeOffset="875">743 477 7914,'0'-14'0,"0"-1"0,0 0 0,1 6 660,4-1 0,3 2-327,7-2 1,6 2-341,3 3 1,4 4 40,1-4 1,5 3-167,0 2 0,4 0-15,-4 0 0,7 0 147,-2 0 0,1-5 78,-1 1 1,-5-1 58,-10 5 1,2 0 258,-7 0 0,-4 0-57,-5 0 1,-7 1 137,2 4 1,-4 3-158,-1 7 1,-6 4-28,-4 1 0,2 4-522,-2-5 1,1 5 214,-6-4 0,2 1-351,3-2 0,-1-3-161,6 4 1,-4-9-422,4-1 0,0-5-179,5 4 34,0-5 699,0-17 0,1 0 174,4-16 0,2-2 251,2-3 0,4-8-32,-3-2 0,-2 1 198,2-6 0,-5 4 75,4 1 1,-5 7 273,1 3 1,-2 7 196,2 7-192,-4 1 0,6 19-547,-7 0 1,0 13-6,0 11 0,19 49 0,5 12 0</inkml:trace>
  <inkml:trace contextRef="#ctx0" brushRef="#br0" timeOffset="1590">1412 492 7914,'0'-8'615,"0"-1"190,0 5-238,0 2 0,0-6 71,0 3-440,0 3 0,7-10-80,2 2 0,-1 2-135,2-2 0,0 5-166,4-5 0,1 6 138,-1-6 1,1 2-50,-1-2 0,1-1-3,0 6 1,-1 0-95,1 5 233,-1 0 0,1 0 4,-1 0 0,-4 2 84,0 3 0,-7 4-94,2 11 1,-4-4 114,-1 3 1,0 2-81,0-1 1,0 1-130,0-2 0,-4-3-15,-1 4 0,0-9-299,5-1 208,-7-1-194,6-1 262,-6-1 1,9-9-125,3-3 0,3-4-188,6-11 0,6-1 123,-1-3 0,7-2 92,-2 7 0,-3-5 227,-1 4 1,1 1 308,-2 4 0,-1 6 286,-8-1-82,3 7 0,-7-2-207,4 10 1,-4 3 94,-6 6 1,0 6-73,0-1 1,0 7 5,0-2 1,0-1-552,0 1 0,0-6-18,0 1 1,0-3-146,0-1 0,0-5-107,0-1 110,0-5 1,2 2-22,3-6 1,4-6-225,11-4 1,-2-8 49,6-1 0,-5-7 149,5 2 0,1 1 236,4-1 0,-7 4 190,-2-4 1,-4 6 744,-1-1 47,-1 3 1129,-6 8-1416,-1 1 1,-7 9 77,0 3 0,-2 8-457,-3 6 1,2 2 25,-7-2 0,7 2-705,-2 4 0,4-3 171,1-2 1,0-4-519,0 3-26,0-3 194,6-1 0,2-7 172,7-3 0,-1-4-16,1-1 1,-1-6 193,1-4 1,4-4 343,1-6 0,-1-1 0,-4-3 0,-1-2 0,1 7 0,-1-2 0,1 1 604,-7 4 862,-2-5-713,-6 13 1,0 3 541,0 10 0,-1 3-1070,-4 7 1,2 4-39,-7 1 0,5 5-852,-5 0 1,6-3-61,-6 3 1,7-8 724,-2 3 0,10-4 0,3-2 0</inkml:trace>
  <inkml:trace contextRef="#ctx0" brushRef="#br0" timeOffset="1755">2489 215 7914,'6'-29'664,"4"0"0,-2 6-1,2 4-1396,-7 9 0,3 5 191,-6 10 1,0 3-82,0 7 0,0 4 623,0 1 0,-13 57 0,-3 11 0</inkml:trace>
  <inkml:trace contextRef="#ctx0" brushRef="#br0" timeOffset="2422">2751 288 7914,'1'-16'0,"4"-4"1066,-3 4 1,4 0-437,-6 6 0,-6 7 208,-4-2 1,-8 4-278,-1 1 0,-5 1-67,4 4 0,-4 5-634,5 9 0,1-1 157,8 6 0,-1 0-250,6 6 0,2-1 251,7 0 0,0 0-101,5 0 1,1-2 67,5-2 1,-1 2 24,1-3 1,-7-3 52,-3-1 0,-4-9 321,-1-1 1,-1-2-191,-4 2 0,-5 1-6,-9-6 1,-9 0-937,-6-5 1,0 0 425,5 0 1,7-2-258,2-3 1,6 2 185,4-7 0,5 2-822,10-2 1,5-2 419,9 2 1,4-3 172,6-2 0,5 1 301,0-1 0,5 1 321,-6-1 0,6-1 0,-5-3 0,7 2 0,-3-2 0,3 3 257,-2 1 1,1-4 0,-6 0 1,2-1 246,-2 6 1,-10-1 76,0 0 0,-8 6 1219,-6-1-434,-4 7-966,-6-4 1,-6 7-144,-4 0 1,-4 7-80,-6 3 0,2 2-96,-6 3 0,6 4 144,-1 1 1,3 6-255,1-2 0,2-3-297,4-2 0,2 2-454,7-1 0,0-1-212,0-4 1,12-2 411,2-4 1,10-2-145,1-7 1,4 0 280,5 0 1,3-2 360,6-3 1,1-4 10,0-11 1,1-2 78,3-7 1,-4-1-113,0 1 0,-2 0 89,-8 0 1,-5 0 258,-5 0 0,-8 6 922,-1 4-296,-7 9 0,-10 4-371,-3 6 0,-3 0-117,-6 0 0,-2 6-181,-4 4 1,2 9-174,-6 6 0,2 0 42,-3 0 0,-1 2-258,7-3 0,-5 4 65,4 1 0,1-2-90,4-2 1,7-4-548,4-7 1,4 1 312,4-1 1,11-6-268,9-3 1,10-11 211,5-9 1,3-2 499,2-13 0,8-40 0,4-21 0,-15 22 0,1 1 0,-1-1 0</inkml:trace>
  <inkml:trace contextRef="#ctx0" brushRef="#br0" timeOffset="2505">3755 55 7914,'-7'-14'0,"-3"-1"0,-3 2 2004,-1 3 0,-2 7-952,-4 13 0,3 9 189,-8 20 1,1 8-964,-5 16 1,6 0-1209,4 10 870,3-4 1,13-9-1,4 5 1,0-1 0,0 1-1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6T00:43:23.03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131 509 7880,'-13'7'349,"4"2"0,-4 11-26,3 4 1,2 15 389,-2 5 1,5 14-1192,-4 0 1,5 5 207,0 0 0,2-5-611,2 0 0,-5-7 881,0-13 0,-12-15 0,0-10 0</inkml:trace>
  <inkml:trace contextRef="#ctx0" brushRef="#br0" timeOffset="182">189 335 7880,'21'-44'0,"4"0"0,2 9 0,2 6 0,7 8 1470,3 11 1,-4 5-661,-1 10 0,-10 3-635,-4 7 1,-10 6 10,-6 3 0,-4 8-227,-4 2 1,-6 7-306,-10-3 1,-4-2-404,-10-2 1,4-2 163,-4 2 1,8-5 584,1 0 0,-5-19 0,-7-12 0</inkml:trace>
  <inkml:trace contextRef="#ctx0" brushRef="#br0" timeOffset="584">626 538 7880,'14'-6'0,"1"-4"0,4-3 211,1-1 0,-2 4 339,-9 0 0,4 1-165,-3-6 1,3 1 23,1-1 0,-1 0-133,-3 1 1,1-6-54,-6 1 1,5-2-175,-5 2 1,0 3 115,-5-4 1,0 2-252,0-1 0,0 8-7,0-4 70,0 10 0,-7-1 18,-3 6 1,-2 1 20,-3 4 0,2-2 71,3 7 0,2 0-3,3 4 0,4 1-59,-4-1 0,5-4 62,5 0 1,9-5-52,11 4 1,2-5-44,2 1 0,7-4-2,3-1 1,3 0 119,1 0 1,-6 2 6,-3 3 0,-5-4-120,-4 4 1,-4 3 68,-7 2 1,-6 3 170,-3 1 1,-3 1-140,-2-1 1,-11 3-43,-4 2 1,-3-3-206,4 4 1,1-4-348,3-2 0,-1 1-727,6-1 1,0 1 539,5-1 1,2-4-425,2 0 0,6-7 1106,10 2 0,54-36 0,-27 11 0,0 0 0</inkml:trace>
  <inkml:trace contextRef="#ctx0" brushRef="#br0" timeOffset="858">1572 349 7880,'6'-19'75,"4"-1"0,3 1 111,1 4 1,-6 6 1592,-3-1-716,3 7-875,-6-4 0,4 14 18,-6 3 0,-1 4 0,-4 6 1,2-3-21,-7 8 1,2-6-75,-2 5 0,2-4-229,3 4 0,4-5 67,-4 5 0,3-6-623,2 2 512,0-4 0,2-3 22,3-4 1,3-2 138,6-7 0,6-7 122,-1-2 1,7-11-71,-2-4 1,-3-3 157,-1-2 0,-4-5-152,-2 0 0,-6-5 53,-3 5 0,-5 0 245,-5 5 0,-3 6-88,-6 4 0,-1 8-338,1 1 0,-1 7-306,1-2 1,1 11-553,3 9 1,-1 1 927,6 8 0,26 46 0,11 15 0</inkml:trace>
  <inkml:trace contextRef="#ctx0" brushRef="#br0" timeOffset="1350">2197 175 7880,'0'-21'464,"0"4"581,0-2 461,0 3-1019,0 8 0,-1 3-86,-4 10 0,-2 3-178,-2 6 1,-4 7 152,3 4 1,-1 2-178,1 2 1,-1 0-164,6 0 0,0 1 10,5-1 0,0-5-143,0 0 0,0-6-438,0 1 1,5-2 263,0-3 1,6-6-266,-1-3 0,7-3 118,3-2 1,4 0 29,-4 0 1,5-7 51,0-3 0,-3-2 87,3-3 1,-3-1 89,2-4 1,2 4 174,-6-3 1,-1 1 211,-4-1 1,-1 1-130,1-6 0,-1 6 435,1-2 1,-7 4-266,-3 2 0,-4-1 490,-1 1-414,0-1 1,-1 2 52,-4 3 0,3 2-143,-3 4 0,-3 2-243,-1-3 0,1 3-83,-2 2 1,0 5 23,-4 0 0,4 6 226,0-1 1,0 3-121,-4 2 0,4-1 124,1 1 0,5 4-86,-1 1 1,4-1-97,1-5 0,-5 6 15,0-1 1,0 2-154,5-1 0,2-4 170,3 3 0,0-3-401,9-1 0,-1-2-1748,11-3 1,1-4 2115,4-6 0,45-39 0,12-9 0</inkml:trace>
  <inkml:trace contextRef="#ctx0" brushRef="#br0" timeOffset="1658">2867 146 7880,'6'-15'179,"2"-1"43,7-4 1,-6 4 384,1-3 1,-7 8 2119,2 1-1886,-3 7 1,-2-5-373,0 3 0,-4 3-42,-5-3 1,-1 8-153,-9 2 1,-2 7-284,1-3 0,-4 9-78,5 2 0,1 1-75,8-2 1,-3-1-246,4 6 1,2-1 157,2 1 0,4 2 29,1-7 0,1 5 34,4-4 0,-2-1 215,7-4 0,-5-1-73,5 1 0,-2-6 368,1 1 23,4-7-279,-11 4 0,3-2-166,-10 0 0,-5-1-285,-9-4 1,3 0-341,-4 0 0,4 0 305,1 0 1,1 0-922,-1 0 843,7 0 0,2-1 209,6-4 0,6 2 286,4-7 0,42-13 0,11-7 0</inkml:trace>
  <inkml:trace contextRef="#ctx0" brushRef="#br0" timeOffset="2000">3012 175 7880,'15'-21'0,"-1"4"275,1-2 0,-1-2 442,1 2 0,-1-1 515,1 6 242,-1 6 101,-6-5-621,-1 11-928,-7-4 1,0 7 48,0 4 0,-5 0 30,0 9 1,-6-2 53,1 7 0,-3 4 0,-1 1 0,1 4-75,3 1 0,-1-5-248,6 0 1,-5-1-14,5 1 1,1 2 97,4-7 0,0 1 14,0-6 1,0 1 107,0-1 0,0-4-344,0 0 154,0-7 0,-2 3 1,-3-6 0,2 0-103,-7 0 0,5-1-318,-4-4 0,1 2 2,-2-7 1,-3 5 181,3-5 1,4 6-167,1-6 1,2 2-248,-2-2 264,3-3 0,-4 5 8,6-6 0,6-1 13,4 0 0,-2 3 511,2 2 0,-1-3 0,6 3 0,-5 2 0,-1-2 0,1 7 0,5-2 0,12 4 0,4 1 0</inkml:trace>
  <inkml:trace contextRef="#ctx0" brushRef="#br0" timeOffset="2165">3230 160 7880,'15'-2'0,"-1"-2"0,-4 2 0,0-3 0,-1 4 67,6 1 0,-5-2 156,-1-3 1,-4 3 772,5-2-99,-7 2-493,4 2 0,-7 2-266,0 2 1,-5 0-117,0 5-204,-6 1 0,4 5 266,-3-1 99,-2 1 1,8-2-184,-5-4 0,5 4 0,-2-5 0</inkml:trace>
  <inkml:trace contextRef="#ctx0" brushRef="#br0" timeOffset="2540">3521 73 7880,'15'6'510,"-7"2"162,-3 7 0,-5 4-485,-5 1 0,-2 4 6,-2-5 1,-9 6-361,3-6 1,-2 2 96,2-2 1,0-2-255,1 2 0,4-9 13,1-5 29,-1 3 135,2-7 1,1-1-158,7-9 0,7-6 47,2-4 1,11 1 11,4-6 0,-1-1 223,1-4 0,0 0-102,5 0 0,0 6 702,1 4 1,-8 3-314,-2 1 1,1 6 1908,-2-1-1425,0 7 0,-4-2-121,-1 10 1,-5 3-311,-5 6 1,-2 7-215,-2 4 1,0 2-822,0 2 1,-5-3 516,0 3 1,-4-8-2274,4 8 2473,0-9 0,-2 7 0,-1-4 0</inkml:trace>
  <inkml:trace contextRef="#ctx0" brushRef="#br0" timeOffset="2956">4190 218 7880,'12'-19'0,"2"0"0,4-7 0,-3 1 0,4 4 1030,0 2 1,1 3-419,-6 1 0,-4 1 153,0-1 0,-7 5 501,2 1 126,-3 6-1080,-2-4 1,-12 7-261,-2 0 1,-11 7 26,1 2 0,0 4 144,-5 2 1,5 1-561,-6 3 1,1-3 237,5 4 1,1 1-1577,-1-2 1,8 1-852,2-6 1524,-1 1 1,13-1 645,-2 1 1,8-7 172,6-3 0,3 3 633,2 2 1,4 4-371,0 6 0,-4 2 240,-5 7 0,-7 7 444,2 3 1,-5 9 744,-5 5 0,-10 4-694,-9 1 0,-10-4-182,-5-1 1,-9-11-261,-6 2 0,3-14-137,-3-5 1,9-6-577,1-14 0,14-8 282,10-12 0,12-8-252,8-11 1,15-8 141,14-6 0,13-9-1244,11-1 0,-1 2 42,1-3 0,1 1-417,4 5 1787,0 3 0,5 3 0,-3 6 0,-8 1 0,-9 1 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6T00:43:22.30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262 667 7880,'0'-15'0,"0"-4"160,0-1 0,0-4 194,0 5 1,0-6 421,0 6 0,-4-2-308,-1 1 0,-8 6-184,-2-1 1,1 2 188,-6 9 1,2-1-101,-1 5 1,1 1-245,-6 4 0,6 8 94,-1 7 1,3 10-272,1-1 0,2 5-141,3 0 0,-1-3-242,6 3 0,0-3 107,5-2 0,2-7-239,3-2 0,-2-9 227,7-1 0,4-7 38,6 2 1,6-10 170,-2-5 1,8-14-27,2-5 0,7-10 146,-3 0 0,0-9-121,0-5 1,-5-4 5,1-1 0,-4 0 221,0-1 1,-9 14 229,-7 6 1,-6 18 1670,-8 7-1484,0 9 0,-6 6-215,-4 14 0,-3 6 23,-1 8 0,1 2 97,3 3 1,-1-3-333,6 2 1,0 3-298,5-2 1,0 0-145,0-5 0,6-1-554,4-4 1,5-3-442,4-7 1,4 1 554,6-1 0,0-4 142,0 0 0,0-7 340,0 2 1,0-5 309,0-5 0,-6-3 0,-4-7 0,2 4 0,-1-3 0,4 2 2,-5-7 1,1 3-55,-6 1 0,1-4 855,-1-1 1,-4 1 189,0 4 1010,-7 1-1345,4-1 1,-7 6-199,0-1 0,-2 7-252,-3-2 1,-3 5-174,-7 5 1,-1 3 152,-3 6 1,3 6-71,-4-1 0,-1 5-25,2-4 0,-1 4 29,6-5 0,1 6-424,3-6 0,2 0 82,3-4 0,4-5-45,-4-1 0,7-5-16,7 0 1,3-2-184,12-2 0,0-6 34,5-4 1,-5-3-73,1-2 0,-1-4 231,5 0 1,-6-1 24,-4 6 0,-3-1 387,-1 1 7,-7-1 0,0 5 277,-3 1-311,-4 5 1,1 0 23,-7 8 0,-1 4 41,1 7 1,3 0-22,-3-1 1,4 1-379,1-1 204,0 1 0,1-2-163,4-4 1,5-2-85,9-7 1,-1 0-77,6 0 1,1-2 60,4-3 1,0-8-73,0-6 0,2-7 124,3 2 0,-4-8 26,4-2 0,-3-8 378,-2-2 1,0-6-154,0-8 1,-6 4 716,-4 1 0,-9 8 182,-5 1 1,-4 13 579,-1 12 1,-6 4-904,-4 6 0,-3 5-268,-1 14 0,-1 3-133,1 16 0,-1-1 23,1 11 1,4 1-1,0 8 1,7-2-1,-2 2 1,5-4-1098,5-5 1,-2 1 346,7-6 1,0 2-324,4-3 1,6-8 230,-1-1 0,0-6 99,-4-4 0,6-6 218,3-3 0,-1-3 119,1-2 1,-5-2-21,6-3 1,-6-3-22,5-6 1,-6-1 182,1 1 1,2-2-28,-1-4 1,1 4 231,-2-3 1,-3 2 125,4 3 0,-4-6 268,-1 1 0,-1 0-129,1 4 1,-2 1 973,-4-1-493,-2 0-168,-7 1-643,0-1 0,-2 7 70,-3 3 1,-3 4-232,-6 1 0,-2 6 3,-4 4 1,4 3-102,-3 1 1,1 6 44,-2-1 1,4 2 0,-3-1 1,3-3-68,1 8 1,1-6-130,-1 5 0,5-4-475,1 4 0,5-6 271,0 1 0,2-8 40,2-1 1,8-7 63,7 2 1,6-10 168,8-4 0,1-9 158,4-1 1,-3-2 175,3 1 0,-8 4 882,-2-3 0,-6 2 44,1 3 508,-3 6-1010,-1 1 0,-7 9-144,-3 3 0,-5 3-555,-5 6 0,2 6 182,-7-1 0,0 33 0,-4 3 0</inkml:trace>
  <inkml:trace contextRef="#ctx0" brushRef="#br0" timeOffset="207">1383 215 7880,'0'-14'487,"6"-1"-341,4 1 1,9 4-880,5 0 1,14 6 732,10-6 0,19-2 0,21-3 0,3 0 0,-14 1 0,-1 0 0,1 1 0,0-1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6T00:34:33.69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307 1 7754,'-15'0'1,"-1"0"470,-4 0 1,4 1-123,-3 4 1,2-1-188,3 5 1,-1 1 45,1 5 1,4-1-1,0 1 1,9 1-35,1 3 0,6-1 0,9 6 0,7-4-8,8 4 0,0-6 44,9 1 1,-6-2-95,1-3 1,-4-1 44,0-3 0,-13 3-98,-2-3 0,-10 3 113,0 1 1,-9 1 15,-10-1 0,-7 1-528,-23-1 0,2 3 201,-11 2 1,1-3-744,-2 4 1,6-9 397,9-1 1,5-7-2022,9 2 2501,4-4 0,65-26 0,14-8 0</inkml:trace>
  <inkml:trace contextRef="#ctx0" brushRef="#br0" timeOffset="532">613 234 7756,'0'-14'0,"6"-1"0,4 0 624,-4 1 0,2 4 264,-3 0 121,-3 7-289,4-3-509,-6 6 1,0 6-3,0 4 1,0 3-1,0 1 0,-1 3-172,-4 2 1,3-1 68,-3 6 1,4-6-177,1 1 0,0-2 14,0-3 1,0 1-503,0-1 173,0 1 170,6-1 0,2-5 41,7-5 1,1-2 61,4-2 1,-3-6 78,8-4 1,-3-5-47,3-4 1,1 1 167,-7-6 0,2 4-64,-1-4 1,-9 6 292,3-1 52,-2 3-171,-4 1-122,-2 7-48,-6 1 1,0 14-146,0 3 0,0 4 94,0 6 1,0-4-211,0 3 1,0 2 76,0-1 1,0-1-487,0-4 1,2-6 99,3 1 0,0-7-51,9 2 1,-2-3 201,7-2 1,2-7 144,-1-2 0,4-4 434,-5-2 1,6 2-211,-6 3 1040,0 4-802,-4 6 0,-2 8 191,-3 7 1,-4 7 86,-6 12 1,-5 4 196,0 5 1,-6 1-336,1 0 1,-1 0-276,1-1 0,-1-5-434,6-4 0,-5-4 225,6-1 0,-3-7-1866,2-8 1442,4 1 1,-6-15-255,7 0 0,5-7 805,0-7 0,6-38 0,2-15 0,-1-5 0,0 0 0</inkml:trace>
  <inkml:trace contextRef="#ctx0" brushRef="#br0" timeOffset="690">1254 263 7756,'8'-22'0,"5"2"501,-3 10 1,3 2 718,1 3 1,1 4-693,0-4 0,-2 5-84,-4 5 1,-1 3-94,-3 7 0,-3-1-141,3 1 1,-10-1-434,-5 1 0,-3 4 217,-1 1 0,-1-1-1086,0-4 0,6-1 122,-1 1 0,2-1-400,-2 1 0,4-5 1370,6-1 0,19-18 0,5-1 0</inkml:trace>
  <inkml:trace contextRef="#ctx0" brushRef="#br0" timeOffset="1199">1516 336 7756,'10'-10'-242,"0"1"0,-7 4 59,2-5 0,1 5 93,-1-4 1,5 4 561,-5-5 1,5 5-175,-5-5 1,1 6 591,-1-6-607,-4 0 0,8-4-225,-5-1 1,-2 5 128,3 0 0,-3 6-2,-2-6 1,-2 7 1,-3-2 1,2 3-33,-7 2 1,5 0 24,-4 0 1,0 7-33,0 2 0,-3 1 12,7 5 0,-4-4-26,4 8 0,-2-1-10,3 2 0,2-2-61,-3 6 0,3-6-173,2 1 1,2-3-225,3-1 1,-2-1 189,7 1 1,0 0-72,4-1 1,6-6 48,-1-3 0,7-3 91,-2-2 1,-1 0 62,1 0 0,-1-7 211,1-2 0,2-4-38,-6-2 1,-1-4 189,-4-1 1,-1-1-132,1 2 1,-7 1 47,-3-6 0,-4 6-151,-1-2 1,-1 4 24,-4 2 1,-3-1-240,-7 0 0,5 7-76,1 3 6,-1 4 6,-5 1-298,7 0 667,2 0-190,19 6 0,-3-3 225,9 7 0,2 0-56,-2 5 0,3-1 137,-3 1 1,-3-1-8,4 1 1,-9 4-4,-1 1 1,-2-1-175,1-4 0,3 4 1,-7 1 0,0-1-473,-5-4 0,1-2 211,4-4 0,-3 4-1151,2-3 0,-2-2-128,-2 2-1253,0-7 2653,0 3 0,39-12 0,10-2 0</inkml:trace>
  <inkml:trace contextRef="#ctx0" brushRef="#br0" timeOffset="1374">2391 292 7756,'0'-14'1248,"7"-1"0,-1 6-560,4-1 0,3 7-429,-4-2 0,6 3-431,4 2 1,-1 0-386,7 0 0,-6-5 557,5 0 0,46-12 0,16 0 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6T00:43:19.81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203 57 7914,'0'-15'0,"0"1"691,0-1 1,-2 7-381,-3 3 1,3 5 431,-2 5 0,-4 16-263,-2 13 1,-3 8 27,-2 7 1,1-3 2,-1 8 1,1 4 42,-1 5 0,2 2 5,4-2-1381,-4-3 830,11 4 0,-4-14-660,6-6 1,11-9 455,3-10 1,12-6-1128,3-9 0,2-10 532,8-10 0,0-4 791,4-6 0,1-22 0,0-11 0</inkml:trace>
  <inkml:trace contextRef="#ctx0" brushRef="#br0" timeOffset="325">57 479 7891,'-14'0'0,"-1"0"0,5 0-379,1 0 167,5 0 0,-1 5-60,10-1 1,-1 1 210,5-5 0,1 0 152,5 0 1,-1 0-70,1 0 1,-1-1-74,1-4 1,-1 2 265,1-7 1,1 5-87,3-5 1,-2 1 200,2-6 1,-3 5-48,-1 1 1,1 1 62,3-2 0,-3-3-23,4 3 1,-4 4 199,-2 1 1,1-2 143,0 3 1,-2 0-237,-4 9 1,3 3-166,-8 7 0,6 1-41,-5 3 0,0 4-233,-5 6 1,0-5-265,0 1 1,0-3-369,0 3 1,0-4-34,0-7 1,0 1-1681,0-1 2353,0-6 0,-7-21 0,-1-11 0</inkml:trace>
  <inkml:trace contextRef="#ctx0" brushRef="#br0" timeOffset="440">523 144 7880,'0'-19'-52,"0"-1"0,0 6-318,0 4 22,0 7 1,1-2 347,4 10 0,3 35 0,7 15 0</inkml:trace>
  <inkml:trace contextRef="#ctx0" brushRef="#br0" timeOffset="1124">537 537 7880,'0'-15'-52,"7"1"0,-1-2 314,4-4 1,3 4 425,-4-3 0,4 2-175,2 3 0,-1-5-147,1-1 1,0 2-111,-1 9 1,6-3-129,-1 7 0,-5-4-144,-4 4 0,0 0 96,4 5 0,-1 7-119,-3 2 1,-2 4-46,-3 2 0,-3 4 31,2 1 0,-2 4 12,-2-5 1,0 7 74,0-2 1,0-1 145,0 1 0,-5-6-82,0 1 0,-1-2-34,1-3 0,3-4-77,-2-1-328,2-5 157,2 2 1,0-7 74,0-4 0,6-5-159,4-9 0,5 1 32,4-6 0,-1-1-3,6-4 0,-1 0 218,1 0 0,2 6 146,-7 4 1,1 8-82,-6 1 1,-4 7 263,0-2 101,-7 3 0,3 14-179,-6 2 1,-5 9 37,1-4 1,-6 7-112,5-2 0,-5 2-234,6-2 0,-3-3 73,2-6 0,4 0-408,-4-1 80,3 1 270,2-1 0,2-6 98,3-3 1,3-10-100,6-4 0,2-6-35,4-4 1,-2 1-22,6-6 0,0-1-168,5-4 0,-6 7 193,-4 2 1,-1 4 19,1 1 0,-7 6 39,2-1 350,-2 7-139,-4-4 1,-2 9-127,-6 3 1,-2 5 324,-2 9 1,0-1-73,-5 6 1,1-5-241,-2 6 1,-1-1-114,6 5 0,0-5-308,5 0 0,0-6 26,0 2 1,6-6-159,4-4 0,5-4 192,4-6 1,4-1 46,6-4 1,5-10 157,0-9 1,6-5 10,-1-5 0,1-3 256,-1-7 1,-5 7 211,-10 3 1,-3 8 501,-6 2 0,-7 11 808,-3-2-378,-4 11 1,-7 0-872,-4 14 1,-3 1-190,-1 14 0,6 1-1455,3 7 1,3 0 1196,2 6 0,65 32 0,-25-29 0,1 0 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6T00:43:15.10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261 602 7914,'7'-21'0,"2"-4"0,3 9 663,-3 2 1027,-2 9-1288,-7-2 0,0 11-60,0 5 0,-2 7 3,-3 14 0,-4 12-79,-11 6 1,2 2-144,-6 3 1,5 6-26,-6 4 1,1 1-107,-5-1 0,5 2-76,0 3 0,6 3-330,-2-3 0,4-3-7,2-2 1,6-12-376,3-7 1,5-10 191,5-15 1,9-1 164,10-13 1,-1-7 293,1-7 0,-1-11 2,1-4 0,4-3 138,-4-2 1,-5-1-55,-4 1 1,-2-5 134,-8 0 1,-1-4 15,-4 4 0,0-5-101,0 5 1,-6-2 129,-4 2 0,-4 4-56,-6-4 1,-1 3 232,-3 2 0,-2 5 8,7-1 1,-1 6-21,6-5 0,6 6 40,3-1 0,11 4 128,9 5 0,12-3-144,12 4 0,5-4-68,4-2 0,9 6-188,6-1 0,8 0 85,2-4 1,-5 4-123,5 0 0,-17 7 8,-3-2 1,-14 4-96,-10 1 0,-12 1-70,-13 4 1,-2-2-239,-2 7 1,-6 1 174,-4 9 0,-3-4 103,-2 3 0,-4 2-61,0-1 0,-1 4 72,6-5 1,-1 1-114,1-6 0,4 1 143,0-1 1,2 1 13,-2-1 0,2-1-80,3-3-65,4-3 48,-6-7 1,14-2 396,2-3 0,6-5-279,4-9 1,-1 1-53,6-6 1,-4 5-13,4-6 0,-6 6 148,1-5 1,-3 6 142,-1-2 1,0 9 139,-1 1 1,1 2-148,-1-1 1,1-3-110,-1 7 1,1-4 200,-1 4 1,1 0-199,0 5 1,-1-5 266,1 0-407,-1 1 1,-4 5 90,0 4 0,-7-2-126,2 7 1,-4-5-18,-1 4 1,-5 1 176,1 5-171,-8-1 1,4 1 116,-6-1 1,4-4-134,0 0 1,1-5 123,-6 4 1,5-5-738,1 0 259,-1-2-807,2-2 1273,1-6 0,31-33 0,17-15 0,-1-5 0,1-1 0</inkml:trace>
  <inkml:trace contextRef="#ctx0" brushRef="#br0" timeOffset="850">916 718 7914,'-15'-8'0,"1"1"141,-1 7 0,-1 0 35,-3 0 0,1 7 219,-6 3 1,6 7-79,-2 3 1,3 6 156,-3-2 1,9 3-337,-4 2 0,6 1 82,-1-1 0,3 0-483,7 0 0,7-6 122,3-4 1,9-5-48,5-4 1,9-3 96,1-7 0,6-5 23,-1 0 0,-4-11 50,-1 1 1,-5-3 37,-4 4 1,-4-7-6,-7-3 1,-1 1 15,-3-1 1,-4 1-14,-6-1 0,0-2 82,0 7 0,-8-6 1,-6 6 1,-1 4-121,-4 6 1,3 4-110,1-5 1,0 7-203,1-2-520,6 3 398,1 2 300,27 0 0,-3 0 475,17 0 1,4 0-217,0 0 1,4 0 242,2 0 0,-7 2 65,-3 3 1,-5-2 290,-4 7 1,-6 1-319,-9 9 0,1-4-107,-6 3 0,0-1-344,-5 1 1,-2-3 113,-3 4 1,-1-9-208,-4-1 0,-1-5 11,6 4-125,-6-5 158,2 2 0,1-12 117,4-4 1,4-8-164,4-1 1,6-7-217,10 2 1,-3-4-563,8-1 1,-1 2 42,5 2 893,0 4 0,39 7 0,9-1 0</inkml:trace>
  <inkml:trace contextRef="#ctx0" brushRef="#br0" timeOffset="1175">2298 703 7914,'21'-29'0,"0"2"0,3 3 0,-3-2 710,-6 6 0,-1 1-289,1 4 1,-7 6 794,-3-1-929,-4 7 0,-9-4-285,-6 7 0,-7 2 78,-8 3 1,4 3-182,1 6 1,6 1 75,-1-1 0,4 6 142,6-1 1,2 7-64,7-2 0,0 4 81,0 1 1,7-5 105,2 0 0,4-4-115,2 4 1,-5-4 46,-1 4 1,-5-6-131,0 1 1,3-3-149,-2-1 0,-7-6-103,-8 1 1,-4-7 103,-6 2 1,-2-3-850,-7-2 1,0 0-168,0 0 1120,6-7 0,60-46 0,21-18 0</inkml:trace>
  <inkml:trace contextRef="#ctx0" brushRef="#br0" timeOffset="1348">2633 616 7914,'19'-5'982,"0"0"221,1 1 0,-12 12-644,-3 6 1,-4 9-44,-1 11 0,-8-2-298,-6 7 1,-2 0 8,-9 4 0,3 3-894,-3 2 0,-2-6 449,3 7 0,3-14-521,1 4 1,4-7-46,2-3 0,4-6 784,0-4 0,33-67 0,3-18 0</inkml:trace>
  <inkml:trace contextRef="#ctx0" brushRef="#br0" timeOffset="1514">2720 660 7914,'16'-29'266,"3"0"1,2 8 332,4 6 0,4 5 322,0 5 1,0 5-387,5 0 1,-10 2-46,-4 8 0,-6 1-126,-4 9 1,-4-3-489,-6 8 0,-13-1-24,-6 5 0,-12 0-179,-3 0 0,-5-5-177,6 1 1,-6-6-609,5 5 1,0-6 1111,5 1 0,6-22 0,2-7 0</inkml:trace>
  <inkml:trace contextRef="#ctx0" brushRef="#br0" timeOffset="2232">3273 645 7914,'14'-14'0,"1"-1"0,-1 1 0,1 1 672,-1 3 0,-4-1-257,0 6 0,-5-5-229,4 5 0,-5-1 99,0 1-154,-2 3 1,-2-6-204,0 3 1,-2 4 76,-2-4 0,0 3 8,-5 2 64,-1 0 0,-5 5 174,1 0 1,-1 6 2,1-1 0,-1 3-22,1 1 0,-1 1-122,1 0 1,4-1 29,0 1 0,7-1-198,-2 1 0,-1-1 75,1 1 1,0-1-401,5 1 0,6 0-22,4-1 0,5-4-187,4-1 0,4-5 224,6 1 0,5-4-94,0-1 0,5-3 173,-6-7 1,8 1 179,-2-11 1,3-2 71,1-3 1,1-4-95,0-5 0,-9 8 733,-6-3 1,-8 10-293,-11-1 0,1 4 812,-6 2 0,-2 6-337,-7 3 0,-5 3-231,-5 2 0,-7 2-413,-3 3 0,1 3 86,-1 6 0,1 2-166,-1 4 0,3-4 111,6 3 0,2-2-455,4-3 0,2 2-98,7 4 1,0-9-203,0 4 0,8-4 152,7 3 1,6-5-167,8-5 1,8-2 153,7-2 1,1 0-70,8 0 1,-4-6 393,4-4 1,2-8-62,8-1 0,-9-7 81,-1 2 1,-8 1-130,-6-1 0,-3 4 579,-7-4 1,-12 6 124,-2-1 0,-10 8 334,0 1 0,-10 7-293,-5-2 0,-4 3-154,-6 2 0,-2 2-243,-7 3 0,-1 3 120,1 6 1,0 1-464,0-1 1,5 2 60,0 4 0,4-4-107,-4 3 0,8-2-78,1-3 0,7 1-290,8-1 1,0-4 25,0 0 0,13-7 178,7 2 0,10-10-132,4-5 0,7-4 165,-3-6 0,-2 2 226,-2-6 1,-3-2 172,-2-8 0,-5 4 0,0-4 0,-8 3 323,-1 2 1,-7 1 353,-8 4 0,-5 8 1107,0 6 1,-6 7-782,1-2 0,-1 12-472,1 7 0,-3 4-240,4 11 0,1-3-1124,-2 8 0,7 2 325,-2-3 508,3 8 0,22 15 0,4 12 0</inkml:trace>
  <inkml:trace contextRef="#ctx0" brushRef="#br0" timeOffset="2615">5208 412 7914,'14'-14'202,"1"-1"227,-7 7-326,-2 2 1,-19 7 193,-6 4 1,-7-3-13,-3 3 1,0 1-169,0-1 1,0 2 144,0-3 0,0-2-105,0 3 0,4-4-266,1-1 0,1 0 80,-1 0 1,2-6 74,2-4 0,9-4 67,-4-6 1,10 3 56,1-8 1,4 6 29,4-5 0,4 11-75,7-2 1,-5 10-105,-1 0 0,0 5 201,0 5 0,-2 5 116,-7 9 1,-2 4-151,-3 6 1,-3 7-49,-6 3 0,-1-4-137,0-1 1,1-3-215,-1-2 1,2 0-312,4 0 0,1-6-4,3-4 262,3-9 1,4-5 76,12-10 0,3-5-38,7-9 1,2-2-335,8-4 0,-2-2 559,7 3 0,3-12 0,6-8 0,6-2 0,1-1 0</inkml:trace>
  <inkml:trace contextRef="#ctx0" brushRef="#br0" timeOffset="3973">6023 602 7914,'8'-7'856,"5"6"1,-10-6-104,6 7-509,1-6 1,5-1-8,-1-3 0,1-3-10,-1 4 1,6-9-1,-1-1 0,2-7 0,-1 1 0,-4-2-175,3-2 0,-4-5 33,-6 0 1,3 5-36,-7 5 9,-1-1 0,-5 4-126,-4 7 0,-3 6 24,-7 8 0,1 0-119,-1 0 0,1 1 56,-1 4 1,2 8 76,3 7 0,-1-1-148,6-4 0,0-1 13,5 1 1,7-1 40,3 1 0,4-1 108,6 1 1,2-7 21,7-3 1,2-4-7,3-1 0,3 0 80,7 0 0,-5-1 187,-1-4 0,-5 2-67,1-7 0,-10 7-94,-5-2 1,-3-2 74,-1 3-380,-7-1 125,-1 5 1,-9 8-138,-3 6 0,-5 3 104,-9 7 0,3-5-87,-4 5 0,4-1-50,2 1 0,4 4 22,0-4 1,5-3-81,-4-2 0,6-2 106,-2-3 1,5-4-60,5 0 0,4-7 3,11 2 0,4-5-116,10-5 1,0-5 191,9-9 1,-2-4 2,7-6 1,-2 0 206,-3 0 1,1-7-62,0-3 1,-7 4 594,-3 1 0,-12 5-304,-7 5 1,-2 3 318,-8 6 1,-2 7-49,-8 3 1,-3 3 144,-7 2 1,-1 2-332,-3 3 0,3 3-260,-4 7 1,4 6-317,2 3 0,4 3 217,0 2 0,7-1-535,-2-4 0,3 4 88,2-4 1,2-2-81,3 3 1,3-8 218,7 3 0,-1-6-21,1-4 1,1 1 35,3-6 1,-1 0 82,6-5 0,0-1 234,6-4 0,-5-3-49,5-7 0,-9 0 186,8 1 0,-3-5-60,3-1 1,0-6 377,0 2 0,-7 1 97,-2-1 0,-6 6 321,-4-1 1,-3 3-401,-7 1 1,0 1 26,0-1 1,-2 7-357,-3 3 0,-3 4 32,-7 1 1,-1 1-125,-3 4 1,1 3-6,-6 7 0,1 1-108,-1 3 0,-2 2-172,7 4 1,-1 0-316,6-5 1,-1 4 165,1-5 1,6 1-805,3-6 871,3 1 0,10-7 23,7-3 0,6-4-64,8-1 0,0-6-19,0-4 1,0-9 81,0-5 0,0 1 102,0-1 0,-6 1 80,-3-1 0,-4-2 204,-2 7 0,-1-1 958,-3 6-435,-4 6-457,-12 1 1,-2 14 511,-7 2 1,1 9-208,-1 2 0,1 4-168,-1-5 0,7 5-270,3-4 0,3-1-443,2-4 1,7-1-132,3 1 0,9-2 263,5-4 1,5-2-98,5-7 0,-1-7 70,5-2 0,1-6 87,5-4 0,-5-4-13,0-6 1,-7-8-74,2-7 0,-3-1 76,-2-8 0,-7-1 22,-2-4 1,-6 3 1182,-4 7 473,-4 6 1,-7 27 178,-4 10 0,-5 18-823,-9 16 1,-5 15-379,-10 14 1,3 13-162,-3 12 0,-2 4-275,2 5 0,15-23 0,-1 11 0,0 2 0,-1 9 0,1-1 0,-1 1 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6T00:43:36.49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283 523 7947,'15'-14'0,"0"-1"0,-1 1 0,2 4 727,4 0 0,3 1-235,6-6 0,1 5-223,4 1 1,-3-1-343,3-5 1,2 2-424,-2 4 1,-7-3-233,-7 7 0,-4-1 380,-1 1 0,-2 2-131,-4-7 192,-2 7 0,-14-4 12,-2 7 0,-4 0 223,-2 0 0,-4 0 52,-1 0 0,-4 2 79,4 3 0,-4-2 130,5 7 1,-2-5 353,1 4 0,2-4-223,-6 5 1,5 0 23,-6 4 0,3 1 25,-3-1 1,-2 6 120,3-1 1,-2 7-224,1-1 1,4-3-220,7 2 0,6-1-22,3 1 1,5-2-273,5-8 1,11 1-20,13-1 1,7-6 76,7-3 0,1-3 279,0-2 1,0 0-45,-1 0 1,-7 0 136,-7 0 1,-1 0 24,-9 0 61,-6 6 1,-15 2-142,-12 7 0,-9 1-28,-11 4 0,-3-3-824,-7 8 1,-4-7 364,-1 1 1,0-3-585,6-1 0,7-7 922,7-3 0,13-23 0,9-6 0</inkml:trace>
  <inkml:trace contextRef="#ctx0" brushRef="#br0" timeOffset="350">677 57 7947,'-15'-15'0,"-4"1"-241,0-1 1,-6 7 374,6 3 1,-9 5 593,-1 5 0,-2 10-284,-7 9 1,-3 12-167,-8 7 0,2 9 2,-6 11 1,-4 10-252,28-32 0,0 1 0,1 0 0,3 2 201,-14 43 1,10-1-1,9-3 1,12-2-9,8-13 1,15-8-127,14-22 0,8-8-206,12-11 0,2-9 103,8-5 1,4-12-109,0-7 1,7-9-117,-2-11 1,1-5 238,-1-10 0,-4 2 253,-11-6 0,-4 4-49,-10-4 0,-1-5-389,-8-6 0,-6-4 148,-14 5 0,-6-6-418,-8 1 1,-11 4 518,-9 6 0,-10 14-169,-5 15 0,-3 8-158,-2 11 0,-3 6-545,3 8 800,-3 11 0,16 3 0,-3 6 0,4 2 0,1 2 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6T00:43:38.16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778 161 7949,'0'-30'0,"5"1"304,-1 0 0,1 6 481,-5 4 0,0 8 170,0 1-663,0 7 1,-6-4-180,-4 7 0,-3 0 135,-1 0 1,-8 3-1,-2 7 0,-3 1-45,-3 14 1,1 1-2,0 8 0,0 3-41,0 7 0,6 6-22,4 3 0,3-1-6,1 2 1,7-3 10,3 3 1,5 1-167,5-6 1,9-6 28,11-4 1,-4-8 44,-2-2 1,1-6 104,-6-9-74,-2-6 1,-16-1 21,-5-7 1,-14 0 19,-16 0 1,-5 0-544,-4 0 0,-7-2 223,-4-3 0,-1 2-446,12-6 0,-1 0 141,6 0 1,7-3-647,7 8 461,6-8 0,18 11-981,10-4 1666,16-3 0,49-16 0,20-6 0,-24 6 0,0 1 0,0-1 0</inkml:trace>
  <inkml:trace contextRef="#ctx0" brushRef="#br0" timeOffset="416">1361 481 7949,'8'-14'0,"-3"-1"0,-2 1 326,2-1 1,-4 5 1345,4 1-1176,-3 5 0,-4-7-199,-3 6 0,2-5 124,-7 5 1,1 1-155,-6 4 1,1 0-65,-1 0 1,-4 0-35,-1 0 1,-6 6-123,2 4 1,-2 4 121,2 6 0,-4-2-151,4 6 1,-2 5-332,2 5 1,-2 5 188,6-5 1,6 0-510,4-5 0,7-1 149,-2-4 1,5-3-36,5-6 0,9-7 152,11-3 1,7-12 24,2-7 0,5-3 140,-5-7 0,0 0 75,-5-5 0,0 4 761,0 1 0,-6 6-83,-3-1 1126,-11 3-1028,-2 7 0,-9 11 45,-3 13 1,-9 7-354,-11 12 1,3-1-238,-3 6 0,8-1-222,-3 6 1,4 0-470,1 0 1,2-2-197,4-3 0,2 1 358,7-6 0,0 3 425,0-7 0,59-4 0,13-12 0</inkml:trace>
  <inkml:trace contextRef="#ctx0" brushRef="#br0" timeOffset="1283">1827 438 7918,'0'-15'185,"0"0"0,-1 1 911,-4-1-607,3 7-319,-4 2 1,1 7 87,0 4 0,-2 3 91,3 7 0,0 1-6,-5 3 0,4 2-77,-5 4 0,7 2-153,-2-2 0,-1-3 33,1 3 1,0-1-48,5 5 0,0-6-3,0-4 0,0 2-229,0-1 1,0-1-60,0-4 1,6-1-280,4 1 1,8-7-75,1-3 0,6-4 209,-6-1 0,7-6 16,-2-4 1,-1-8 146,1-1 1,-6-7 203,1 2 1,-2-4-156,-3-1 1,-4 0 120,0 0 0,-7-5 107,2 0 1,-4-5 265,-1 5 1,-6 1 14,-4 9 0,-4 0 346,-6 9 0,4-1-357,-4 11 0,-1 0-4,2 5 0,-5 7 100,4 3 0,6 7-243,4 3 0,7 4-311,-2-4 0,3 5 8,2 0 1,8-3-312,7 3 0,1-7 80,8 1 1,1-3-231,4-1 1,5-7-17,0-3 0,5-4 200,-5-1 0,5-1 254,-5-4 0,5-3 60,-5-7 0,-5 1 143,-5-1 1,-6 0-3,1 1 310,-3-1-97,-7 1 1,-3 4 819,-6 0-805,0 7 1,-6-2-41,-4 10 0,2 3-363,-2 7 1,2 1-119,-2 3 1,4-2-148,6 2 1,0 2 91,0-2 0,0 6-85,0-6 1,6 1 59,4-6 1,8-4 72,1 0 1,7-7 174,-2 2 1,4-10-72,1-5 0,0-3 204,0-1 1,1-7-35,-1-4 1,-5-2 165,0-2 1,-8-1-12,-1 1 1,-7 0-14,-8 0 0,0 1-105,0 4 1,-6 3 138,-4 6 0,-8 3-45,-1 2 1,-6-2-82,6 8 1,-5-1-67,4 5 0,2 6-145,9 4 1,-4 3-288,3 1 0,4 1 45,1 0 0,3 1-166,2 3 1,7-3-134,2 4 0,9-9 186,2-1 0,7-7-3,2 2 0,2-3 160,8-2 0,-2 0 231,2 0 0,2-5 143,-7 0 1,-2 0 314,-8 5 1,1 2-102,-11 3 0,-3 9 324,-11 10 1,-1 6-210,-4 4 1,-3 1 121,-7 4 1,1 3-570,-1-3 1,1 8-53,-1 2 1,-3 4-117,4-4 0,-4-6-211,8-4 1,-1-6-567,1 1 0,3-5 243,7-5 729,0-9 0,46-48 0,11-15 0</inkml:trace>
  <inkml:trace contextRef="#ctx0" brushRef="#br0" timeOffset="1480">2833 642 7896,'2'-44'169,"3"0"0,1 7 212,4 3 0,8 10 339,-4 4 1,10 4-242,1 1 1,2 7-179,2 3 0,-4 4 27,-1 1 1,-6 0 156,1 0 0,-2 6-159,-3 4 1,-6 8-53,-3 1 1,-5 2-164,-5-1 0,-5-2-172,-9 6 0,1-5-783,-6 6 0,0-8-10,-6 3 1,3-4-1407,3-1 2260,3-1 0,32-25 0,7-7 0</inkml:trace>
  <inkml:trace contextRef="#ctx0" brushRef="#br0" timeOffset="1664">3679 219 7896,'0'-15'500,"0"1"0,-2 6 723,-3 3 1,2 3-1099,-7 2 0,2 7-692,-2 2 0,-3 9 567,4 2 0,-11 57 0,-2 11 0</inkml:trace>
  <inkml:trace contextRef="#ctx0" brushRef="#br0" timeOffset="1772">3533 656 7896,'0'-14'0,"0"-1"0,0 0 208,0 1-208,0 6 0,6 8 0,2 8 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6T00:43:41.65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144 262 7896,'5'-41'0,"0"7"0,1 3 946,-1 17 218,-3 3 0,9 19-612,-6 6 0,0 15-31,-5 15 0,0 14-25,0 15 1,-7 5-145,-2 5 1,-3-2-519,3-4 1,-4 4 150,3 7 1,4 3-168,1-4 1,3-9-92,2-15 0,2-11-446,3-9 0,7-9 251,8-14 1,4-7-218,-4-13 1,4-11 165,-5-4 0,6-11 132,-6-3 0,5-5-10,-4-5 0,-6-8 328,-4 3 0,-2-14-209,2 0 1,-4-2 51,-6 6 1,-1-1 296,-4 7 1,-10-4 206,-9 8 1,-10 5 310,-5 15 0,-8 3-263,-1 6 0,1 7 195,8 3 0,5 4 585,9 1-682,11 0 0,9 1-321,10 4 0,13-3-139,16 3 0,9-4-355,16-1 1,9 0 72,0 0 0,6-1-213,-6-4 1,2 2 153,-2-7 0,0 0 27,-10-4 1,-4-1 220,-15 0 0,-5 1 346,-10-1 1,-3 1 50,-6-1 1,-7 0 154,-3 1-107,-10-1 1,-8 6 67,-7-1 0,-6 7 169,2-2 1,-3 8-45,-3 2 1,1 8-96,0 1 1,2 1-376,2 4 0,4 2 119,7-1 0,-1 4-254,1-4 1,4 1 46,0-2 0,7-3-369,-2 4 0,5-4 133,5-1 1,5-7-18,9-3 1,-1-4-11,6-1 0,4-1-43,1-4 1,2 1 256,-12-5 1,0 1-69,-4-2 1,-2 2 722,-3 3-120,3 3 138,-12-4-238,6 6-236,-7 0 1,0 6-798,0 4 1,0 3 350,0 2 1,0-6-1583,0 1 1927,6 0 0,15 4 0,10 1 0</inkml:trace>
  <inkml:trace contextRef="#ctx0" brushRef="#br0" timeOffset="342">1223 480 7891,'2'-19'0,"2"-1"0,-2 1 672,3 4 1036,-3 7-1285,-2-5 0,-2 13-23,-3 0 0,-3 2-93,-7 8 0,1 1-83,-1 9 1,1-3-128,-1 8 1,0-6 84,1 5 0,4-4-237,0 4 1,7-4-81,-2 4 0,5-5-232,5 6 1,3-8 20,7 3 1,1-6-276,4-4 1,4-3-137,10-7 1,-2 0 289,7 0 1,-5-8 17,5-7 1,-5-1 157,5-9 0,-7 1 195,2-5 1,-5-5-130,-4 0 0,-4 2 495,-7 7 0,-6-1 929,-3 7 140,-3-1 0,-9 12 168,-2 4 1,1 2-752,-2 2 1,2 8-535,-2 7 0,-1 1 2,6 8 1,-5-4-412,5 4 1,0-5-256,5 6 0,2-8-542,3 3 1,0-1 983,9-4 0,30-17 0,18-14 0</inkml:trace>
  <inkml:trace contextRef="#ctx0" brushRef="#br0" timeOffset="464">1631 145 7886,'0'-29'224,"0"0"1,0 1 787,0 4-684,0 9 1,7 9-126,2 6 1,-1 0-1196,2 0 0,0 13 992,4 6 0,1 40 0,0 10 0</inkml:trace>
  <inkml:trace contextRef="#ctx0" brushRef="#br0" timeOffset="859">1675 641 7886,'8'-7'0,"5"-1"-81,-3-6 1,4-1-121,6 0 1,-3-1 38,8-3 0,-1-4-176,5-6 1,0-2 337,0-3 0,1-3-73,-1-7 1,-2-4 228,-2-1 0,1-1 154,-7 1 1,0 10 190,-4 0 0,-5 9 289,-1 5-227,-5 11 1,1 9-146,-10 10 0,1 0-9,-5 9 1,-1-1-46,-5 11 0,1 2-100,-1 8 0,2 2-144,4 3 0,-4 3 104,3-3 1,3 1-129,3-1 1,2 2-72,2-7 0,0 5-203,0-5 0,0-5-162,0-5 1,6-6 158,4 1 0,8-9-650,1-5 0,7-3 341,-1-2 0,2-12-441,2-2 0,4-9 397,-4 4 0,3-6 184,-7 6 0,0-5 316,0 4 0,-6-4 210,-9 4 0,1 6 550,-6 4 1165,0 7-472,-5-4-913,0 7 0,-2 8-525,-2 7 1,2 0 18,-3 4 0,16 23 0,6 5 0</inkml:trace>
  <inkml:trace contextRef="#ctx0" brushRef="#br0" timeOffset="981">2462 145 7883,'0'-19'306,"0"-1"382,0-6-1236,0 17 1,2-3-124,3 17 671,-4 3 0,25 52 0,-2 11 0</inkml:trace>
  <inkml:trace contextRef="#ctx0" brushRef="#br0" timeOffset="1173">2812 116 7883,'-7'-8'825,"6"1"0,-12 11-503,3 5 1,2 14 83,-2 16 0,1 3-607,-6 2 1,2 6-727,3 3 0,-1 7 927,6-1 0,0 22 0,5-5 0</inkml:trace>
  <inkml:trace contextRef="#ctx0" brushRef="#br0" timeOffset="1731">2549 466 7883,'7'-21'0,"3"-4"0,3 4 469,1 2 1,4 4-235,6 6 0,2-3 414,13 7 1,0 1-244,5 4 1,-1 0-86,1 0 1,3 1-376,-3 4 1,-4-2-346,-10 7 0,-3-2 244,-3 2 1,2 1-130,-6-6-6,-7 0-31,-7 1 116,-6-4 171,0 4 0,-6-6 169,-4 0 1,-5 0 3,-4 0 1,3 0 85,-4 0 1,-1 0-72,2 0 1,-1 2 20,6 3 0,4 1-112,0 4 0,6 3 33,-6-3 0,7-2 64,-2 2-181,3-1 1,4 6-164,3 0 0,4-7-89,11-4 1,-2 3-320,6-2 1,0 0 180,5-5 0,5 0-170,0 0 0,0-2 252,-5-3 0,1-3 61,-1-6 1,-5 4 475,0 0 0,-11 2-222,2-2 1965,-10-3-573,8 5-114,-12 0-681,6 2-585,-7 12 0,0 2-592,0 7 1,0-5 362,0-1 1,1-6-154,4 2 1,3-3-88,7-2 0,0 0-153,-1 0 1,1-2 154,-1-3 1,1-4 146,-1-11 1,6-2 321,-1-8 0,1-4 0,-6 0 0,1-1 338,-1 1 1,-1 5-262,-3-1 0,-2 8 3807,-3 7-2786,-3 7 1,3 5-270,-10 13 0,-3 7-234,-7 17 1,0 4 54,1 5 1,4 1-655,0 0 1,6 3-604,-6-3 0,7 3-2305,-2-9 2912,3-2 0,28 6 0,6-5 0</inkml:trace>
  <inkml:trace contextRef="#ctx0" brushRef="#br0" timeOffset="2225">3468 422 7881,'14'-8'0,"3"-3"-123,2 6 1,-3 0 134,4 5 1,2 0 579,3 0 0,-3 0-196,3 0 0,-6 0-166,5 0 1,-4 0-73,4 0 1,-6 0-13,1 0 0,-1-5 139,2 0 0,-4-1-80,3 1 1,-3 2 631,-1-7-547,0 0 0,-1-4-5,1-1 1,-7 5 161,-3 1-218,-4-1 1,-1 0 106,0 0-221,0 7 210,0-3-293,-6 6 1,-2 1 150,-7 4 1,5 3-51,1 7 0,1 1 141,-2 3 0,2 4-77,3 6 1,3 0-712,-2 1 1,2-1 56,2 0 1,2-5-206,2 1 1,0-8 76,5 3 1,6-1-399,4-4 1,2 1 96,-1-11 1,3-2 374,6-8 0,1-4-250,4-11 0,-1-3 761,6-6 0,0 0 0,4 0 0,1 0 203,0 0 1,-7 6 259,-3 4 0,-5 9 665,-4 5 0,-6 5 1695,-9 5 1,1 8-574,-6 6 1,-2 7-1253,-8-2 0,-4-1-650,-11 1 0,-4-6-124,-10 2 0,-2-4-1547,-3-2 1,-1 4 1322,6-3 0,13-36 0,8-20 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6T00:43:48.89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111 67 7850,'6'-14'0,"-2"-4"1384,5 3-761,-6-3-31,4 17 1,-7 2-181,0 14 1,-2 8-26,-3 11 0,-3 3-241,-6 7 0,4-1 2,0 1 0,1 0-779,-6 0 1,0-1 385,1 1 0,1-2-119,3-3 0,2-5-100,3-10-7,4-9 1,1-9 58,9-6 0,12-11-10,9-3 0,0-9 299,9 3 0,-5-4 304,5 5 1,-6 1 646,1 8 1,-5 4-18,-5 6-473,-3 0 1,-13 6-76,-3 4 1,-5 3-198,-5 1 1,-9-1-180,-11-3 0,-2 3-521,-2-3 1,1-2 369,4 2 264,-4-7 0,25-16 0,-2-11 0</inkml:trace>
  <inkml:trace contextRef="#ctx0" brushRef="#br0" timeOffset="402">504 475 7850,'15'-1'123,"0"-4"0,-1 3-123,1-3 0,1 4 333,3 1 0,-2 0-65,2 0 0,2-5-157,-2 0 1,1 0 19,-6 5 0,1 0 112,0 0 0,-6 0-53,1 0-338,-7-6 418,4-2 78,-7-7-274,0 1 1,-7 5 32,-2 5 0,-9 2 1,-2 2 1,-1 2 76,2 2 0,1 5 130,-6 5 0,6 2-172,-2 4 0,4 2-40,2 8 1,6-6-115,3 0 1,-2 0-213,2 6 0,7-8-539,8-2 1,9-1 73,5-4 1,10 1-244,5-11 0,8-2 399,2-8 0,6-9 143,-2-11 1,3-9 388,-3-5 0,-3-9 0,-6-6 0,-2-2 0,-3-3 0,-5 3 0,-10 2 0,-4 11 1225,-11 9-78,-2 9 0,-9 11 1003,-3 9 1,2 11-1416,-7 9 1,-1 8-327,-8 11 0,2 3-517,-2 7 1,8 4-495,1 1 0,5-1-192,-5-4 1,7 5 386,-2-1 407,4-6 0,-6-6 0,-1-7 0</inkml:trace>
  <inkml:trace contextRef="#ctx0" brushRef="#br0" timeOffset="885">825 621 7850,'0'-14'0,"0"-1"0,7-1 957,2-4 1,4 9-303,2-3 1,8 2-141,6-2 1,6 1-293,9 3 1,0 2-60,-1 3 1,6 3 6,0-3 0,-2-1 49,-8 1 1,-4 0-262,-6 5 1,-1 0 50,-4 0 0,-3 0-55,-6 0-15,-1 0 1,-4 2-107,0 3 0,-7-2 13,2 7 1,-3-5-137,-2 4 1,-2 1 21,-3 5 1,-1 4 91,-4 0 1,-3 1-152,3-6 0,4 1-340,1 0 31,-3-1 265,6 1 157,-4-7 1,14-2 40,6-6 0,3-6 111,7-4 1,2-8 80,8-1 0,-3-5-47,3 4 0,-4-4 75,-1 4 1,-1 1-30,-4 4 1,-3 2 853,-6 4-538,-7 2 1,-2 9 43,-6 3 0,0 3 19,0 6 1,-4 6 363,-1-1 0,0 6-556,5-6 1,0 5 13,0-4 1,5-6-289,0-4 0,6-7 92,-1 2 0,8-3-167,1-2 1,0-7 74,-4-2 0,4-11 67,1-4 0,-2-4 71,-9-1 1,3-5 26,-7 0 1,-2-5-21,-8 5 1,0-5 20,-9 5 0,1 2-800,-12 8 1,6 4 358,-5 11 1,6 2-1127,-2 7 0,9 3 520,1 7 0,7 1 949,-2 14 0,49 38 0,13 15 0</inkml:trace>
  <inkml:trace contextRef="#ctx0" brushRef="#br0" timeOffset="1516">2137 534 7850,'15'-7'113,"-1"-2"0,1-4 282,-1-2 0,6 5 55,-1 1 1,1-1-93,-6-5 0,1 1 308,-1-1 1,-1 1-224,-3-1 1,3 2-44,-3 3-122,-4-3-244,1 12 83,-7-6 1,-7 7-85,-2 0 1,-4 7 39,-2 2 0,-4 4-53,-1 2 1,1 1-29,4 4 0,1-3 41,-1 8 1,5-3-146,1 3 1,5 1-137,-1-7 1,4 2-331,1-1 0,1-4 57,4 3 1,5-3-385,9-1 1,4-7 316,6-3 0,7-3 53,3-2 1,3-7 211,2-3 0,-1-4 102,1-6 1,0-1 220,0-3 0,-7-8 0,-3 2 0,-3-2 0,-2 3 0,-8 1 603,-7 4 0,-6-2 931,-8 7 1,0 4 88,0 5-921,-6 7 1,-2-3-650,-7 6 0,1 6 35,-1 4 0,1 3-14,-1 1 0,0 6 97,1-1 1,4 7-274,0-2 1,7-1-131,-2 1 1,-1-1-137,1 1 0,0 2 26,5-6 1,2 4-166,3-4 1,3-6-315,6-4 1,7-2 337,4 2 0,2-4-409,2-6 1,2-2 891,3-2 0,-1-6 0,5-10 0,-5-1 0,1-3 0,0-3 0,-5 2 0,2-2-77,-12-2 0,4 1 1,-9 4 1,-1 4 3715,-8 11-2565,-3-4 0,3 11-259,-10-3 1,3 5-375,-3 5 1,2-2-400,-2 7 1,4 0-58,-4 4 0,-2 1-19,2-1 0,1-4-98,4 0 1,1-2-438,4 2 1,3-2-72,7-3 0,-1-4 219,1 4 0,4-3 1019,1-2 1,-1 0 196,-4 0 1,4 0 548,1 0 0,-1 6-827,-4 4 0,-1-2-263,1 2 0,-1-1-1930,1 6 0,0 0 1675,-1-1 0,27 14 0,6 3 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6T00:43:46.53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147 72 7867,'0'-23'0,"0"2"847,0 6 1,1 7-332,4 3 0,-3 7 211,3 8 0,-4 12-255,-1 17 0,-1 10-72,-4 4 1,-3 9-269,-7 1 0,1 7-135,-1-2 0,0 1-251,1-1 1,1 2-528,3-7 0,-3-1 781,4-9 0,-4-9 0,-2-9 0</inkml:trace>
  <inkml:trace contextRef="#ctx0" brushRef="#br0" timeOffset="283">45 611 7867,'6'-29'676,"4"0"0,4 6-209,6 3 0,3 6 49,6 4 0,6 4-33,4 6 0,-3 1 156,-2 4 0,-5 5-527,-5 9 0,-4 4 58,-10 6 0,1 2-620,-6 3 0,-2-3 168,-8 3 1,-3-8-21,-7-2 0,-4-5 164,0 6 1,-1-12 15,6 1 0,-1-9 20,0 0 1,2-5 14,4-5 1,2-3-151,7-7 1,7-6 147,2-3 0,11-8-155,4-2 0,9-5 39,1 5 1,6 0-113,-1 5 1,3 1 121,2 4 0,-7 3 31,-3 6 1,-3 7-130,-2 3 0,-1 5-358,-4 5 651,-10 10 0,-14 40 0,-8 14 0</inkml:trace>
  <inkml:trace contextRef="#ctx0" brushRef="#br0" timeOffset="615">832 669 7850,'2'-16'0,"2"-3"0,0 2 0,5-2 0,-5 3 794,0 1 1,0 1-136,1-1 1,-4 5-19,4 1 0,-5 5-323,-5-1 1,-3 4-226,-7 1 0,1 1-44,-1 4 0,-4 3 68,-1 7 1,-4 0 8,5-1 1,-6 6-36,6-1 1,0 7-251,4-2 0,0 2-172,1-2 0,1 2-338,3-6 1,4-1-122,6-4 1,1-2 349,4-3 0,5-4 0,9-6 0,9-6 62,6-4 1,6-8 537,-1-1 1,-8-6-46,-2 6 0,-5-1 110,1 6 1,-1-1 561,-9 1 1202,2 6-1377,-15 1 0,3 7-213,-10 0 0,2 8-716,-7 7 0,0-1 259,-4 6 1,4-4-1126,0-1 0,7 1 1183,-2 3 0,10-3 0,3 5 0</inkml:trace>
  <inkml:trace contextRef="#ctx0" brushRef="#br0" timeOffset="907">1094 596 7850,'15'-13'74,"-1"4"0,-4-3 112,0 7 0,-5 1 487,4 4 96,-5 0 1,2 6-337,-6 4 0,0 3-201,0 1 1,-1 6-51,-4-1 1,3 1-149,-3-6 0,-1 1-251,1-1 1,0 1 26,5 0 1,-5-6-636,0 1 388,0-7 88,5 4 0,7-7-365,3 0 0,9-8 225,5-7 1,2-1 303,-1-8 0,2 6 348,-3-2 0,-3 1 551,-1 4 1,1-3-235,-2 9 1,-4 2 1396,-5 2-1524,-7 4 0,3 2 10,-6 4 1,-1 5-514,-4 9 0,2-1 178,-7 6 1,5-4-29,-5 4 0,7 7 0,-3 6 0</inkml:trace>
  <inkml:trace contextRef="#ctx0" brushRef="#br0" timeOffset="1132">1590 523 7850,'0'-21'0,"0"5"871,0-3 1281,0 3-968,0 7-556,0 3 1,2 8-107,2 2 0,9 6-148,7 10 0,4-3-174,-4 8 1,5-3-38,0 3 0,-4 1-114,-2-7 0,-4 5-12,-5-4 0,-4 1-244,-6-2 0,-6-3-231,-4 4 1,-16-6-523,-8-4 0,-7 2-482,-2-8 1,1 6 1441,3-5 0,35-33 0,16-12 0</inkml:trace>
  <inkml:trace contextRef="#ctx0" brushRef="#br0" timeOffset="1833">2188 188 7850,'4'-14'716,"1"-1"89,0 0 0,-6 11-346,-4 8 0,-8 13 268,-7 17 0,-6 5 76,2 9 0,-8 4-320,-2 6 1,-5 7-123,5 3 0,0 3 8,5 2 1,-1 3-860,1-3 1,8 0 230,7-15 0,6-4 40,8-15 1,8-10-213,6-10 1,2-4-685,9-5 1,-1-6-88,5-8 1,0-6 608,1-10 0,-3-1 30,-3-3 1,-3-3 428,-6 2 1,-7-7 180,-3-2 0,-3-5 77,-2 5 0,-7-5 310,-3 5 0,-3 0-239,-1 5 1,-1 1 314,1 4 1,-1 3 282,1 6 0,5 1-240,5-1 1,2 6-302,2-1 0,11 7-106,4-2 0,9 3-118,0 2 0,10 0-49,5 0 1,-1 5-273,0 0 1,1 0 123,5-5 0,-2 0 22,-3 0 1,-3 0-213,-7 0 1,-2-7 109,-2-2 1,1-4 220,-7-2-42,-6 0 0,-8 2 592,-10 4 1,-3-3-76,-7 8 1,-6-1 102,-3 5 1,-4 1-253,-1 4 1,0 3 75,0 7 0,5 1-104,-1 3 1,8-1-47,-3 7 1,4-3-236,1 3 0,7 2 53,3-3 1,4 2-536,1-1 1,3 1 15,7-7 1,1 5-204,13-4 1,1-6 212,4-4 0,0-7-180,0 2 1,-1-3 193,-4-2 0,3-2 171,-2-3 0,1-3 209,-2-6 1,-3-3 30,-6-2 0,-6 1 149,1-6 0,-2-5 53,2-5 1,1-2 251,-6 2 0,5 3 61,-5-3 0,1 3 396,-1 2 0,-2 7 532,7 2 0,0 6-676,4 4 0,1 3-112,-1 7 1,1 4-225,0 5 0,4 3 353,0 12 0,1 5-217,-6 5 1,1 5-31,0-5 1,-6 5-360,1-5 1,-7-2-231,2-7 1,-3-4-1147,-2-7 954,0 1-1222,0-7 0,6-3 618,4-10 1,5-3-301,4-7 0,9-6 142,6-3 1048,6-4 0,-1-1 0,5-3 0,6-3 0,0 0 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6T00:43:45.21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452 705 7881,'7'-21'127,"-6"5"64,4-4 1,2 4-192,-2 2 0,-1-1 0,-4 0 0,0 1 786,0-1 1,-6 1-259,-4-1 0,-9 2-90,-5 3 1,-4-1-216,-1 6 0,0 0-52,0 5 1,-6 4-39,1 5 1,-6 3-138,1 12 0,3 0 30,2 5 0,5 1 79,5-1 0,5 0-105,9 0 0,3-1-118,7-4 1,2 2-120,3-7 0,8-1 148,6-8 0,12-4-277,-2-6 1,5-1-67,0-4 1,-1-8-226,5-7 0,-4-6 156,5 2 0,-1-10-108,0-5 1,3-3 226,-7-2 1,5-12 120,-5-7 0,5-9 101,-5-5 1,-7 4 159,-7 0 0,-6 10 89,-4 14 429,-3 7 1,-9 27 872,-3 10 0,-8 14-611,-6 15 1,-1 8 43,6 17 1,-6-2-660,1 6 0,1 2 58,8 8 1,-3-3-873,4 4 1,2-11 200,2-4 1,4 1-103,1-2 0,1-1 336,4-8 214,10-10 0,46-40 0,17-15 0</inkml:trace>
  <inkml:trace contextRef="#ctx0" brushRef="#br0" timeOffset="802">992 574 7869,'14'-13'0,"-1"3"0,-3-9 0,3 1 284,-3-2 1,1 4 453,-1-3 0,1 7 580,-6 3-494,0 6-434,-5-4 1,-2 7-136,-3 0 1,-9 7-44,-11 2 1,3 9 3,-3 2 1,3 5-1,-3 0 1,-1-3-159,7 3 0,0-3-236,4 3 0,2 1-824,3-7 0,-1 0-13,6-4 152,0 0 0,12-7 204,2-3 0,16-12 46,4-7 1,10-8 326,0-7 0,-4-1 130,-1-4 1,-3 3 129,-2-3 0,-3 0-131,-6 5 0,-3-2 1383,-12 11-973,0 1 0,-6 11 488,-4 3 0,-3 5-221,-7 5 1,-1 5-2,-4 9 0,6-1-246,-1 6 1,2 0-227,8 6 0,-4-6 91,4 0 1,0 0-184,5 6 0,6-8-376,4-2 1,5-4 193,4-2 1,4-1-397,6-3 1,2-3 154,3-7 1,-2-7-8,7-3 1,-2-4 134,2-6 1,-2-2-32,-3-7 0,-3-7 237,3-3 0,-3-3 134,-2-2 0,0-6-65,0-3 1,1-4 64,-1-1 0,-2-2 273,-2 6 1,-11 4 806,-9 21 59,-3 3 1,-4 18-493,-3 3 1,-3 7 21,-6 7 1,-3 3-346,-2 12 0,3 7-248,-4 8 0,1 3-303,4 1 0,-3 6 224,9 0 1,-3 4-236,3-4 1,-3-1 72,7-4 0,1-5-789,4 0 0,1-7 162,4 2 0,3-14 42,7-6 1,1-9 393,3 0 0,2-4 356,4-1 0,2-6 0,-2-4 0,35-37 0,-2-1 0,-1-6 0,-38 35 0,-3-5 194,4 4 0,-4-4 413,-2 4 0,-1 1 16,-3 4 0,1-4 294,-6-1 0,5 6 23,-5 4-617,0 7 0,-7-4-286,-3 7 1,-3 2 109,-6 3 1,-3 3 61,-2 7 1,1 1-106,-6 3 0,4 2-187,-4 4 0,6 2-210,-1-3 1,-1 2-303,6-1 1,-4 1-1193,8-7 778,4 0 629,-1-4 1,20-7 27,7-3 1,6-10 502,3-5 0,5-4-19,0-6 1,-2 9 172,-8-4 1,2 9 106,-6-4 0,-1 7 508,-4-2 0,-5 5-459,-1 5 0,-6 3-46,2 7 0,-3-1-1234,-2 1 1,0 4 818,0 1 0,-19 12 0,-6-1 0</inkml:trace>
  <inkml:trace contextRef="#ctx0" brushRef="#br0" timeOffset="1016">1444 253 7867,'1'-14'249,"4"-1"0,-2 2-336,7 3 0,6-1-262,8 6 1,11 0 348,3 5 0,40 0 0,16 0 0,-25 0 0,-1 0 0,1 0 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6T00:43:51.99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205 203 7850,'0'-15'0,"0"1"0,0-1 953,0 7 1,0 3-407,0 10 0,0 3 173,0 7 0,-5 6-266,0 3 1,-4 4-398,4 1 0,-7 5-316,3 0 0,-4 0-356,-2-5 1,5 0 365,1 0 1,-6 0-174,-4 1 0,-1-9-453,6-7 1,-1-1 241,0-8 0,7-2 571,4-8 1,2-9 114,2-10 0,8-4 76,7-1 1,1-5 46,8 0 0,-1 5 271,1 4 0,4 8-231,-4-3 0,5 6 4,5 4 1,-3-2-314,3 8 1,1-1 39,-1 5 0,0 1-489,-4 4 1,-3-2 72,-3 7 1,-1-7-77,-3 2 0,-4-3 545,3-2 0,-4-2 0,-5-3 0,1-3 664,-6-6-296,6-1 349,-9 1 0,-2 5-281,-10 5 0,-5 2 821,-4 2 1,1 8-447,-6 7 1,6 7-187,-1 12 1,-2 4-478,1 5 1,2-4-394,9 0 0,2 0-283,7 5 0,0-1 528,0 1 0,71-13 0,18-4 0</inkml:trace>
  <inkml:trace contextRef="#ctx0" brushRef="#br0" timeOffset="1159">963 407 7850,'15'-31'276,"-1"-3"0,1 8 968,-1-3-192,-6 10 887,-1 4-1444,-14 9 0,-2 7-4,-11 4 1,2 5-116,-6 9 1,5-1-157,-6 6 1,3 1-309,-3 4 0,0 0-141,5 0 1,1-5-185,4 1 0,2-3 230,3 3 0,-1-4-154,6-7 0,0-4 73,5 0 0,7-7-45,3 2 1,7-7-190,3-8 0,6 1 136,-2-11 0,4-1 229,1 2 1,-2-5 48,-2 4 0,-3 1 175,-2 4 1,-6 1-184,1-1 113,-1 7-148,-6 1 231,7 7 1,0 2-364,-1 3 0,1 3 76,-1 7 0,6-1-255,-1 1 1,6-1 158,-6 1 0,5-5 96,-4-1 1,6-1 141,-2 2 0,-1-3 227,1-7 1,0 0-104,5 0 0,1-2 92,-1-3 1,0-5 366,0-9 0,0 3-203,0-4 1,0-2 115,1-3 1,-8 4-5,-2 2 0,-6-2 542,-4 1-735,-4 1 0,-9 11-85,-6 3 1,-8 3-52,-12 2 1,-2 2-162,-3 3 0,-1 5-35,-4 9 0,3-3 80,7 4 1,2 1-453,2-2 0,4 5-96,7-4 0,6-1-1070,3-4 1079,3-1 0,17-1-94,9-3 1,10-5 223,10-10 1,-1-3 66,1-7 0,0-6 216,0-3 0,-1-3-46,1-3 1,-2-5 182,-3-4 1,-3-8 102,-7-2 1,-3 1 115,-7 4 0,-1 3 333,-13 7 1,-2 7 731,-8 12 0,-4 7-546,-11 3 1,2 10 6,-6 5 0,5 9-534,-6 6 1,6 4-9,-5 5 1,6 3-134,-2 7 1,6 0-44,4-1 1,-1-4-155,6 0 1,0 0-35,5 5 0,5-7-444,0-3 0,11-8 119,-2-2 0,6-8-196,-1-1 1,2-7 193,4-8 1,7-2 113,-3-2 1,5-11-24,0-9 1,-3-1 130,3-4 1,-2 3 42,2-8 0,-3-3 85,3-2 0,-5 5 163,-4 5 1,-6 1 1510,-9 9-910,3 0-81,-12 4 0,-1 9-184,-9 6 0,-3 8-4,3 11 0,-4-1-192,3 6 1,2-4-71,-2 4 1,7-1-21,-2 1 1,3-1-241,2-4 1,0-8 57,0 4 1,7-5 80,3-1 1,3-2 260,1-7 0,7-7-57,3-2 1,4-6 48,1-4 1,-5-2-144,1-4 1,-9-1 16,-1 7 1,-3-5-16,-7 4 0,-1 1-102,-9 4 0,-8 2-499,-7 3 0,-6 4 249,2 6 1,1 0-533,-1 0 1,6 6 314,-1 4 0,3 8-490,1 1 1,2 1 362,3-6 1,4 6 132,6-1 0,2 1 273,2-6 1,11 1 186,9 0 0,9-7 0,1-4 0,11-2 0,-1-2 0,4-2 270,1-2 1,-4-9-176,4-7 0,-5 1 753,-5 4 1,-4 1-325,-6-1 0,-6 0 306,-4 1 0,-4 4 352,-5 0-202,-4 7-776,-12-3 0,-2 7 16,-7 4 1,5 2-205,1 2 0,1 4 82,-2-3 0,2 3-252,3 2 0,3-1-50,-3 1 1,5-1-160,5 1 1,3-2 313,7-3 1,-1-4 247,1-6 1,5 0-81,-1 0 0,5-6 243,-4-4 1,-1-8-138,-4-1 1,-7-7-16,-3 1 1,-4 4-553,-1 2 1,-6-2-262,-4 1 1,-9 7-1574,-6 9 2176,-2-4 0,-28 32 0,-7 2 0</inkml:trace>
  <inkml:trace contextRef="#ctx0" brushRef="#br0" timeOffset="1542">3266 378 7850,'-6'-15'0,"3"1"0,-7-1 0,0 7 0,-4 3 0,-1 3 0,0 14 605,1 2 0,-1 11 853,1-1 1,1 5-925,3 5 0,-1-3-255,6 3 1,-5 2-520,5-2 1,0 0 120,5-5 1,0-7-174,0-2-75,0-4-82,0-8 1,7-5 32,3-12 0,-2-3-185,1-12 1,-1-2 129,2-8 0,3-3 101,-3-7 0,3-4 382,1-1 1,6-5-83,-1 6 0,6-6 894,-6 6 0,7 1-203,-2 8 1,-1 7 98,1 12 1,-4 2-201,4 14 0,-6 5 124,1 9 1,-9 4-616,-5 6 0,-10 3 48,-5 6 0,-4 0 143,-6 0 1,-3 0-671,-6 0 0,0-4-972,0-1 1,0-6 599,0 1 822,6 4 0,15-13 0,10 3 0</inkml:trace>
  <inkml:trace contextRef="#ctx0" brushRef="#br0" timeOffset="1909">4083 276 7850,'8'-15'0,"3"1"1651,-6-1-1280,0 7 1,-12 1 70,-2 7 1,-11 0-129,-4 0 1,-4 0-170,-1 0 0,0 0-89,0 0 1,0-4-142,0-1 0,4-7-37,1 3 0,8-4 99,1-2 0,2-4-268,8-1 0,0-4 270,5 5 0,0 4 500,0 5 38,0 7 111,0 9 1,-4 17-113,-1 16 0,-7 8 291,3 2 0,1 1-723,-2-2 1,7-2 12,-2 2 1,3-4-659,2-5 0,8-12 159,7-12 0,1-7-136,8-8 1,6-8 161,4-7 1,1-7-92,-1-12 1,-1-5 50,5-10 0,1-1 78,5-3 0,0-1-126,0 10 1,-1 1 124,1 14 1,-7 4 218,-3 16 0,-16 10 120,-8 14 0,-42 44 0,-24 19 0,19-19 0,-1-1 0,0 0 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6T00:44:01.60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290 95 7781,'0'-21'0,"0"-4"0,0 4 577,0 2 1,-3 11-222,-7 8 1,-1 14-12,-13 16 0,-5 12-46,-5 11 0,0 5 198,4 6 0,1 0-805,0 4 0,6 9 267,4-5 0,9-2-1110,5-7 0,5-6 1151,5-8 0,36-7 0,14-13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6T00:34:51.35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143 30 7728,'0'-15'766,"0"7"0,-1 1-456,-4 7 1,2 10-427,-7 10 0,-1 4 49,-9 15 0,2 4-128,-6 6 1,1 1 194,-1-1 0,20-1 0,6 8 0,3 5 0,0 1 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6T00:43:58.88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190 640 7781,'7'-16'0,"2"-4"0,4 4 69,2-3 0,-2 1-49,-4-1 0,3-4 734,-7-6 1,4 4-170,-4 1 1,-2 1-66,-7-1 1,-4 3-166,-7 7 1,-1 1-22,-4 3 0,-2 3-121,-8 7 1,6 7-1,0 3 0,1 9-255,-1 5 0,-2 4 101,7 1 1,1 0-260,8 0 1,4 0 74,6 1 1,0-1-438,0 0 1,6-2 46,4-2 0,4-6-110,6-9 0,4-4 130,10-6 1,3-8-189,7-6 1,0-9 368,0-11 1,-1-8 100,1-7 0,0-11 161,-1 2 1,-7-10 47,-7 0 1,-6 3 144,-9 2 1,-5 13 240,-5 11 1,-8 10 604,-6 14 1,-5 9-299,-4 6 0,-2 8 239,-3 11 0,-2 10-546,6 10 1,-4 5-170,4 5 1,3 1-163,7 3 1,-1 2 107,6-6 0,0 0-676,5-6 0,8 4-178,7-3 0,6-3-464,8-12 0,1-7 76,5-2 1,-3-10 520,7-6 1,-7-4 561,2-4 0,2-1 0,-2-10 0,-2 4-137,-7-9 0,-3 2 137,-2-1 0,-4 1 3,3-6 0,-4 1 326,-5-1 0,1-2 516,-6 7 1,1-1-51,-1 6 0,-3-1 202,3 0-603,-4 7 1,-7 2-137,-4 6 0,2 0-98,-2 0 0,0 5 53,-4 0 0,4 6-361,0-1 1,2 3 46,-1 1 0,-3 1-87,7-1 0,-4 1-7,4-1 0,-2-1-401,3-3-43,2 3 78,-5-5 447,7 0 1,2-1-28,3-7 0,-2 0-264,7 0 137,0-7 43,4-1 0,-4 0-277,0 3 175,-7-3 500,3 7 0,-6-4-46,0 10 654,0-4-374,0 12 134,0-5-135,0 7-191,0-1-140,7-6 0,1-1-164,6-7 0,6 0-387,-1 0 1,7 0 187,-1 0 0,7-2-26,2-3 1,0-1 64,-5-4 1,-5-1 218,1 6 1,-7-5 75,1 5 1,-3-1 470,-1 1-45,-7 4 218,5-6-283,-12 7-42,6 0-403,-1 0 0,-2 0 197,5 0-891,-5 0 178,9 0-101,-5 0 488,6 0 0,-1 2 45,-3 3-75,3-4-18,-5 6 321,7-7-87,-1 0 0,-4 0 235,0 0-443,-7 0-549,3 0 417,-6 0 321,7 0 0,-19 6 0,3 2 0</inkml:trace>
  <inkml:trace contextRef="#ctx0" brushRef="#br0" timeOffset="242">1458 188 7781,'7'-44'0,"2"1"0,0 7 349,0 7 0,-4 8 529,5 11 0,-7 5-103,2 10 0,-5 11-318,-5 14 0,-8 5 101,-6 9 1,-6 4-352,6 1 1,-5 6-407,4-1 0,-4 1 91,5-2 0,-1-3-93,6-6 0,4 0-417,0 0 0,7-7-2484,-2-3 3102,3-10 0,9-42 0,1-16 0</inkml:trace>
  <inkml:trace contextRef="#ctx0" brushRef="#br0" timeOffset="677">1094 480 7781,'0'-15'0,"5"5"-24,0 1 1,6 1 294,-1-2 1,3-1 431,1 6 1,7-5-382,4 5 1,4 0-274,5 5 1,3 0 108,7 0 1,1 0-109,4 0 1,-4 5-286,4 0 0,1 0 170,-2-5 1,1 0-227,-5 0 0,-7 0 99,-3 0 0,-5 0-469,-5 0 391,4-7 350,-12-1 1,-3-5 6,-13 4 1,-6-3 270,-9 7 1,-4 1-105,-1 4 1,-6 0-57,2 0 1,-2 6 211,2 4 0,-2 3 6,6 1 0,-4 6 71,5-1 1,-1 5-228,6-4 0,4 4-248,0-4 1,7 4-191,-2-5 0,4 6-465,1-6 0,1-4 74,4-6 1,5-5 256,9 0 0,2-2-555,3-2 0,4-6 268,-4-4 0,4-3 409,1-2 1,0-4 191,0-1 0,-6 1 268,-4 4 1,-2 1 617,-3-1 0,-4 7 11,0 3-409,-7-3 0,3 8-86,-6 0 0,0 7-328,0 7 0,-4 3-323,-1 2 0,0-3-500,5 4 0,5-4 128,0-2 0,7-1-1375,3-3 1994,0 3 0,64-44 0,8-3 0</inkml:trace>
  <inkml:trace contextRef="#ctx0" brushRef="#br0" timeOffset="950">2333 174 7781,'6'-21'0,"3"0"877,5-4 1,-4 6 194,0 9-418,-1 4 0,1 12-238,0 4 0,-7 4-17,2 6 0,-4-2-182,-1 6 1,0 0-137,0 5 1,-1-1-23,-4-4 0,2 4-193,-7-4 0,5-3-366,-5-1 0,2 1 241,-1-2 1,2-4-920,7-6 419,0-5 432,0 2 0,3-4 151,7 2 0,0-2 18,9 3 1,-1 3 33,1 2 0,-2 3 109,2 1 1,-3 6 179,-1-1 0,-2 1 61,-3-6-76,-4 7 0,-8-5-52,-2 4 1,-6-10-405,-10-6 1,4-2-210,-3-2 0,3 0 515,1 0 0,20-52 0,5-13 0</inkml:trace>
  <inkml:trace contextRef="#ctx0" brushRef="#br0" timeOffset="1484">2989 378 7781,'13'-15'0,"-3"1"0,3-1 1565,-5 0-951,0 1 0,-3 6-59,-10 3 1,-3 3-189,-7 2 1,1 0-34,-1 0 0,-6 5 73,-3 0 1,1 6-79,-1-1 1,1 8-18,-1 1 1,-2 2-187,6-1 0,-4 2-214,5 8 1,-1-6-15,6 0 1,5-4-322,5 4 0,-3-6 118,2 1 0,2-4-263,8-6 1,8-2-177,6-7 1,7 0 251,-2 0 1,4-7 62,1-2 1,0-9 106,0-2 0,1-5-11,-1 0 0,0-2 130,0-2 1,-6-1-1,-4 1 1,-3 0 300,-1 0 1,-7 6 430,-3 4 1,-3 8 437,-2 1 0,-2 7-459,-3-2 1,-3 10 253,-7 4 0,1 4-263,-1 2 1,6 4-188,-1 1 0,5 4-251,-5-5 0,7 6-192,-2-6 1,4 1-38,1-6 0,1-1-336,4-3 1,3 1-166,7-6 1,-1 0 275,1-5 1,1 0 119,3 0 1,-1-11 2,7-4 0,-3-4 411,3-1 0,2 4 37,-3-4 0,-1 3 21,1-3 0,-4 9 191,4-4 1,-6 10 427,1 1 1,2 2-45,-1 2 1,4 6-290,-4 4 0,-6 5-262,-4 4 0,-2-1-10,2 6 0,-5-1-429,-10 1 1,-5 2-398,-9-6 0,-11-1-759,-8-4 0,-5-1 643,0 1 729,5-7 0,-4-8 0,5-8 0</inkml:trace>
  <inkml:trace contextRef="#ctx0" brushRef="#br0" timeOffset="1894">3645 421 7781,'6'-9'0,"4"-1"0,3 5 381,2-5 1,-1 6 63,1-6 1,-5 5 41,-1-5 0,1 5-250,5-4 0,-6 5 128,1 0-160,0-5 8,4 1 0,-1-6-133,-3-1 1,-4 6 257,-6-1-285,0 0 0,-1 0-34,-4 1 0,2 5-68,-7 0 0,0 2 288,-4 2 0,-6 2 198,1 2 0,-2 5 229,1 5 0,3 7-224,-8 3 1,7 6-298,-1 4 0,-2-2 30,1 7 0,3-7-747,7 2 0,3-3 77,7-2 1,2-1-305,3-4 0,11-5 64,13-9 0,7-5-436,8-10 1,6-3 236,3-6 0,4-9 416,1-6 0,-4 0 311,-1-5 0,-7 3 414,-3 2 0,-5 6 428,-9 3 593,-13 4 230,-3 8 0,-13 8-370,0 10 1,-7 3 283,-2 1 0,-9 1-1163,-2 0 0,-4-1-584,5 1 0,-6-2-2690,6-4 3065,0 4 0,17-24 0,4 1 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6T00:43:56.44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233 816 7834,'0'-15'0,"0"1"822,0-1 0,0 0 193,0 1-771,0-1 0,0 1 25,0-1 0,4-4 127,1-1 1,2 1-187,-2 4 0,-4-1 8,4-3 1,2-2-420,-3-4 0,1 3 102,-5 2 0,0 4-246,0-4 269,0 4 1,-11 3 96,-4 4 0,-9 4 62,0 10 0,-9 4 134,-1 11 0,0-2 227,5 6 1,7-5-128,2 6 1,5-8-226,6 3 0,4-6 89,10-4 0,6-3-298,13-7 1,9 0-164,15 0 0,4-2-206,7-3 0,-1-3 236,0-7 1,0 1-47,1-1 1,-9 7 68,-6 3 1,-9 4 65,-10 1 1,-1 6 348,-9 4 1,-4 3 63,-11 1 1,-2 8 103,-3 2 1,2-1-213,-7 1 1,2-6-49,-1 1 1,2-3-248,7-1 1,0-1-394,0 1 1,2-2-50,3-3 1,3-4 234,6-6 1,7-1-430,4-4 0,2-5 286,2-9 0,0-4 401,1-6 0,-1-5 49,0 0 0,-5 0 105,1 4 1,-9 3 21,-2 3 0,-1-2 359,-8 6 0,0 6 772,-5 4-513,0 7-369,0-4 0,-5 15 91,0 7 1,-4 6 99,4 8 1,-5 0-248,5 0 0,0 2-196,5 3 1,0-3-128,0 3 0,7-5-393,2-4 0,6-4-356,4-7 0,4-6 404,6-3 0,7-5-409,3-5 1,8-11 252,1-13 1,6-7 147,-6-7 0,4-8 183,-8-2 0,1-4 179,-11-1 1,0-7-36,-4-3 0,-3-2 78,-3 2 1,-4 7 2166,-10 12-1592,-4 7 1,-8 21 628,-2 6 1,-5 9-499,-5 11 1,-1 9-317,1 11 0,-6 7-159,1 2 1,-1 7-34,6-2 0,1 7-46,3 3 1,-1 5-352,6-6 0,0 1-789,5-6 1,0 1 420,0 0 0,11-7-510,4-3 0,4-5 387,1-4 1,-2-6 224,6-9 0,0-4 207,5-6 0,-4-1 104,-1-4 1,-5-5 142,6-9 1,-3 1 12,3-6 0,2 4 8,-2-4 1,-3-1-9,3-4 0,-1 2 291,5 2 1,-6 0 117,-4 5 0,-3-4 958,-1 4-443,-7 1-277,-2 11 1,-12 1-200,-4 7 1,-9 2-175,-6 3 1,3 8 49,-2 6 1,-1 7-72,-4-2 1,0 4-217,0 1 0,6-5-152,4 1 0,2-3-202,3 3 0,1 1-47,3-7 0,5 1-448,10-6 0,10-6 242,9-3 1,4-3-296,1-2 1,5-8 374,0-7 0,5-6 222,-5-8 1,-2 4 267,-8 1 0,2 2 2,-6-3 0,-6 4 1,-4 7 271,-7-1 406,4 7-239,-7 1 0,0 14 378,0 3 1,0 3-272,0 1 1,0 6-97,0-1 1,1 0-465,4-4 0,3-2 56,7-3 0,4 1-277,1-6 1,6 0-98,-2-5 0,8-7-292,2-2 1,2-6 179,-2-4 0,-2-4-158,7-6 1,-6-2 315,1-3 0,-4-3 55,0-7 1,-3-5 249,-3 1 0,-4-1 419,-10 5 0,-4 9 1710,-6 6-1380,0 6 0,-6 17 417,-4 6 0,-3 9-574,-2 16 1,1 0-227,-1 14 0,1 0-607,-1 5 1,2 0 218,3-1 1,-1 1-1282,6 0 1,0-5 222,5 0 1059,0-7 0,26-3 0,7-8 0</inkml:trace>
  <inkml:trace contextRef="#ctx0" brushRef="#br0" timeOffset="290">2332 437 7790,'0'-23'1859,"0"4"-1299,6 2 0,2 4-69,7 4 0,4-3-174,1 8 1,7-6-143,2 5 0,2 0 7,8 5 0,-2 0 0,2 0 1,-2 0-249,-3 0 1,-8 0 107,4 0 0,-6 2 267,0 3 1,-8 3-88,-6 6 0,-7 1-44,2-1 0,-3 3-71,-2 2 0,0-1 22,0 6 0,-7-6-84,-2 1 1,0 2-191,0-1 1,6 1-1287,-2-2 1,-2-2 1430,2 2 0,33-16 0,12-4 0</inkml:trace>
  <inkml:trace contextRef="#ctx0" brushRef="#br0" timeOffset="599">3206 437 7790,'-4'-10'0,"-1"0"0,-7 7 873,3-2 203,-4 4 0,-2 2-480,0 4 1,3 3-211,2 7 1,3-1-264,7 1 1,0 4 90,0 1 0,0-1-451,0-4 0,7-1 73,3 1 0,2-5-103,3-1 0,0-5 152,-1 0 0,2-2-98,4-2 1,-4-6 331,3-4 1,-2-5-86,-3-4 0,-4 1 106,0-6 1,-7 1 104,2-1 1,-5-2 114,-5 6 0,-5 1-162,-9 4 1,1 2-254,-6 4 0,4 2-35,-4 7 1,6 0-362,-1 0 1,2 8-798,3 7 1,4-1 563,0 6 0,7-2-84,-2 1 1,10-3 40,5 4 727,3-4 0,47-8 0,11-1 0</inkml:trace>
  <inkml:trace contextRef="#ctx0" brushRef="#br0" timeOffset="1281">3381 466 7790,'34'-15'0,"0"1"0,-3 1 621,-5 3 0,-5-1 267,-6 6 456,-1 0-896,-6 5 0,-1 2-61,-7 2 1,0 5-98,0 5 0,0 1 47,0-1 1,-2 2-256,-3 4 0,4-4-166,-4 4 1,3-9-832,2-1 724,0-1 0,2 4-623,3-3 0,3-4 317,6-6 0,3-6 43,2-4 0,4-3 69,6-1 1,0-6 165,0 1 1,-5-5 78,1 4 0,-1 1 134,5 4 0,-6 1 205,-4-1 0,-2 7-156,-3 3 0,1 3 375,-1 2-225,1 0 1,-1 7-5,1 3 1,0 3-161,-1 1 0,1 1 17,-1-1 1,2 1-163,4-1 1,1 1-229,3 0 1,4-6-422,-4 1 0,2-7 316,-2 2 0,7-3 155,-7-2 0,1 0 459,-11 0 1,6-7 77,-1-2 1,-1-4 126,-8-2 1,1-1 523,-6-4 0,5 4-373,-6-3 1,1 3 312,-5 1 0,0 0 220,0 1-701,0-1 1,-6 7 29,-4 3 0,-3 4-68,-1 1 1,-1 1 81,0 4 1,1 3-220,-1 7 0,6-1-207,-1 1 0,7 4-78,-2 1 0,-2-1-354,2-4 1,1-1-52,4 1 1,0-5 216,0-1 1,6-4-792,4 5 1,3-7 383,1 2 0,2-10 8,4-4 1,-2-4 339,6-2 0,-6-1 167,1-4 0,-3 4 106,-1-3 0,-5 3 166,-1 1 0,-5 5 87,1 1-180,-4 5 0,-1-1 861,0 10 1,-5 3-328,0 7 0,-4 0 211,4-1 0,0 2-366,5 4 0,0-4-375,0 3 0,2-4-185,3-5 1,9 1-516,10-6 0,6 0-335,4-5 1,0-7 444,9-2 0,-2-11 19,7-4 1,-2-10 574,-3-5 0,-5-3 0,-4-2 0,-3-5 120,-2 1 0,-13 1 136,-6 8 0,-7 5 2082,-3 10 413,0 3 0,-7 14-990,-2 7 0,-6 13-983,-4 11 1,-2 15-397,-4 5 1,-1 5-563,7-1 1,-1 4-572,6 6 0,1 1 751,3-1 0,36 13 0,15 4 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6T00:44:03.08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51 118 7781,'8'-7'0,"5"-1"0,-10-5 1143,7 3-305,-7 4-411,3 6 0,-6 2-155,0 2 1,-5 6-58,1 10 0,-8-4-151,3 3 0,-3 2-186,2-1 0,-1-1 53,6-4 1,-4-1-535,4 1 131,0-1 291,-2 1 1,7-7-23,0-3 0,7-5 3,7-5 1,7-5 67,4-9 0,2 1 72,2-6 1,2 0 1,3-6 0,-5 3 352,1 3 0,-1-2-6,-5 6-46,-3 1 0,0 6 100,-6 3 102,-7 4 0,-2 12-79,-6 4 0,0 8 21,0 1 1,-1 7-174,-4-2 1,3 4-219,-3 1 1,4-5 31,1 1 1,0-8-190,0 3 0,1-6-118,4-4 0,-2-2 22,7-3 74,0-3 1,9-1 56,1-6 1,6-11-210,-2 2 0,5-11 141,5 1 0,-1-3 102,5-3 1,0 1 117,1 0 1,1 2 239,-6 2 1,-5 4 474,-5 7 0,-6 5 43,2 5-343,-4 2 0,-3 8-71,-3 4 0,-4 10-154,-6 4 0,0 2-161,0-2 0,0 4-197,0-4 1,0-1-129,0 1 1,0-1-400,0 1 1,2-5-290,3-9 1,3 1 340,6-6 1,7 0 144,4-5 0,-1-1 183,5-4 1,-3-3 105,8-7 0,2-6 65,-2-3 0,0 1 141,-5-1 0,-2 1 76,-2-1 1,-1 3 359,-10 6 0,3 5 1116,-12 1-1138,-1 5 0,-5 0 79,-4 8 1,-3 4-142,-7 7 0,1 1-252,-1 4 1,2-4-44,3 3 0,4 2-128,6-1 1,0-1-400,0-4-262,0-1 0,11-1-206,4-3 0,11-3 374,3-7 1,7-2 152,7-3 0,1-3 278,0-7 0,-1-4 191,1 0 1,-8-1 119,-7 6 0,-6 1 1112,-9 3-944,-6 3 0,-8 15 208,-9 7 1,-12 13 361,-9 10 1,0 9-401,-9 2 1,5 9-373,-5-4 0,7 6 47,-3-7 0,0-3-465,1-1 1,-5 1-396,5-1 1,0-7-1811,5-8 2457,6-3 0,41-48 0,16-10 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6T00:44:03.36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481 80 7781,'0'-23'495,"0"-4"61,0 11 1,-8 3-135,-6 13 1,-7 8 188,-9 11 1,1 4-364,0 6 1,6 2-68,4 3 0,0-2-395,4 7 1,4-5 26,11 5 0,0-7-101,0 2 1,1-4 257,4-6 0,-2 2 250,7-7-296,-7 1 69,4-6 1,-15-6-255,-7-3 0,-8-3 110,-11-2 0,-1-7-147,-4-2 1,3-4 94,7-2 1,2 0-401,2 1 0,11-1-152,9 1 755,3-1 0,67-19 0,16-5 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6T00:44:03.73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287 191 7781,'23'-9'0,"3"-4"125,-7 4 1,1 1-40,-6-2 1,1 0 634,0-4 1,-2-1-239,-4 0 0,-2 1 163,-7-1 0,0 1-232,0-1 1,-7 2-53,-2 3 0,-6 4-139,-5 6 1,3 0 0,-8 0 0,1 6 137,-5 4 0,5 3-99,-1 2 1,3 4-214,-3 1 1,-1 4-232,7-5 0,1 2-314,8-1 0,-1-2 244,6 6 1,0-6-175,5 1 1,2-7 0,3-3 1,9-6-319,11 2 0,4-3-24,5-2 0,-3-7 326,3-2 1,-3-3 434,-2 3 0,-7-3-118,-2 8 413,-4-8 0,-8 12 210,-3 0 0,-10 7 516,-5 7 1,-14 14-248,-5 6 0,-10 6-251,0 4 1,-1 1 22,1 4 0,-2-4-182,7 4 0,0-5-835,5-5 0,8-5-407,6-10 0,3-3 884,7-7 0,32-25 0,14-7 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6T00:44:04.01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1 509 7781,'19'-15'0,"1"1"0,4-6-64,-5 1 1,7-2-129,-1 1 1,7-2 236,2-7 1,5-2 99,-5-3 0,6-2-260,-1-3 1,0-3 79,-5 3 0,-1 5 594,-14 5 0,-6 6 80,-8 9 90,-4-1 1,-7 7-284,-4 3 0,-4 5 496,-6 5 0,2 10-337,-6 9 1,0 5-120,-5 5 1,-1 2-309,1 3 1,2 8-190,2-4 0,3 3-985,2-7 0,4 3 654,-3-3 1,3 1 341,1-1 0,46 3 0,11-5 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6T00:44:04.16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45 15 7781,'6'-8'0,"-4"2"1433,4 6 0,-6 6-647,0 4 0,-5 8-2608,0 1 1822,-6 7 0,-3 29 0,-9 15 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6T00:44:04.64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321 175 7781,'0'-21'0,"-5"0"347,0-3 1,-6 3 206,1 6 0,2 7 474,-1 3 1,-1 3-599,-5 2 1,-4 2-108,-1 3 0,-6 10-15,2 9 0,-3 5-95,-3 5 0,6 2-115,0 2 1,8 5 140,1-5 0,2 3-363,8-2 0,0-4-47,5-5 0,2-8-232,3-2 0,5-4 105,9-1 1,-1-7-193,6-4 0,0-8 156,6-6 1,2-8 76,-3-1 1,4-7 236,-9 1 0,-3-2-85,-2-2 1,2 0 47,-1-1 1,-1-5 32,-4-4 0,-5-2 155,-1 3 0,-5-8 133,0 7 1,-8 5 266,-6 10 0,-5 8-279,-4 1 1,3 7 4,-4 8 0,-1 8-549,2 7 0,-1 6 195,6 8 0,-1 2-625,1 3 1,4-2 363,0 7 0,5-2 358,-4 2 0,31 23 0,4-1 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6T00:44:04.87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0 204 7781,'21'-22'0,"-3"-4"0,7 6 0,-1 1 552,5 4 0,0 7 783,0 3 1,-1 4-781,-4 1 1,2 1-212,-7 4 0,1-2-418,-6 7 0,-5 0 145,-5 4-693,-2 1 336,-2 0 61,0-1-115,-6-6 260,-3-1 1,0-7 86,-1 0 0,7-2-34,-2-3 1,3 2 39,2-7 0,2 1-2,3-6 1,8 0-161,6 1 0,7-6-87,-2 1 1,6-1-512,4 6 747,-4-1 0,51 1 0,5-1 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6T00:44:05.29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322 117 7781,'0'-15'0,"4"-1"245,1-3 0,0 2-98,-5-2 1,0 8 810,0 1 1,-6 7-363,-4-2 1,-3 3-193,-2 2 0,-4 2-170,0 3 1,-7 8-1,1 6 1,3 7-413,-3-2 1,1 9 195,-5 1 0,5 5-381,-1-5 1,12 0 202,-1-5 0,4 0-959,0 0 1,4-11 355,6-4 1,8-9 235,7 0 0,6-6 224,8-9 1,5-2 112,0-12 0,6 5 317,-1-6 0,-3 3-171,-2-3 1,-5 0 868,-5 5 1,2 1 8,-6 4 814,-1 1 5,-11-1-710,-1 7 1,-12 8-549,0 10 1,-6 3-163,1 1 0,2 7-312,-2 3 1,7-1-366,-2 1 1,3-1-894,2 1 0,0 2 638,0-6 1,7 4 698,3-5 0,35 1 0,10-5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6T00:34:51.92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277 465 7708,'0'-21'3,"5"-2"-2,0-6 0,0 7 408,-5 2 0,-2 6-50,-3 4 1,-3-2 14,-6 8 1,-3-1-160,-2 5 0,1 1-153,-6 4 1,0 3 109,-6 7 1,3 6-71,3 3 1,3-1-2,6 1 0,0 1-192,1 4 0,6-5-213,3 0 0,3-6 181,2 2 0,0-4-267,0-2 0,7-6 25,2-3 1,11-5-121,4-5 1,4-4 144,1-11 0,0 2 10,0-6 1,0-2 99,1-8 1,-1 2 229,0-7 0,-2-2 0,-2-7 0,1 1 0,-7-7 0,0 6 124,-4-6 1,-2 16-43,-3 3-25,-4 11 0,-7 16 747,-4 3 1,-3 7 938,-7 8 1,0 6-1132,1 13 1,-1 7-249,1 2 0,-2 6-8,-4 5 1,5-4-111,1 4 1,1-4-461,8-1 0,0 0-327,5-1 1,2-5-727,3-4 0,9-4 1267,11-1 0,35-25 0,9-8 0</inkml:trace>
  <inkml:trace contextRef="#ctx0" brushRef="#br0" timeOffset="500">671 538 7722,'6'-15'98,"-2"1"-248,5-1 0,-4 6 109,5-1 1,-5 0 341,4-4 0,-4 4-35,5 0 1,-7 0-49,2-4 1,-3-1-167,-2 1 1,0-1-66,0 0 1,0 1 141,0-1 0,0 6 98,0-1 0,-7 7 365,-2-2-349,-4 3 0,-2 2 116,0 0 1,1 7-3,-1 2 1,1 6-24,-1 4 0,5-1-86,1 6 0,5 1-38,0 4 0,-3-2-219,2-2 0,0 2 86,5-2 1,5-4-314,0-2 0,6-3 160,-1-1 1,8-2-212,1-3 0,7 1 86,-1-6 0,4-2-13,5-8 1,-2-3-27,7-7 0,-5-6-55,5-3 0,-7-2 155,2 2 1,-8-9 38,-1 4 1,-3-3 212,3 3 1,-6 4-67,-9 1 1,-4 5 157,-6-6 0,-1 13-15,-4-3 0,-3 10-16,-7 0 1,-1 4-77,-4 1 1,3 1 22,-8 4 1,7 3 14,-1 7 1,-2 1 96,2 3 1,-1-1 90,5 6 0,6 1-64,-1 4 0,7 0-401,-2 0 1,3-1-214,2-4 1,8 2-292,7-7 1,6 1 189,8-6 1,0-5-319,1-5 0,4-2 264,0-2 1,4-11-55,-4-4 1,5-8-445,-5 4 1008,-6-7 0,12-29 0,-1-15 0</inkml:trace>
  <inkml:trace contextRef="#ctx0" brushRef="#br0" timeOffset="623">1312 436 7856,'0'15'480,"0"-1"0,-5 6-156,1-1 0,-6 7 72,5-2 1,-6 9-29,1 1 1,-1 6-162,1-1 0,-3-2-38,3 2 1,4-5-195,1 5 0,3-11-290,2 1 0,0-10-472,0 1-134,0-11 1,0-4 920,0-10 0,7-48 0,1-18 0</inkml:trace>
  <inkml:trace contextRef="#ctx0" brushRef="#br0" timeOffset="773">1356 392 7722,'6'-19'418,"4"-1"1,10 6 613,4 4 1,-1 7-438,1-2 0,0 3-211,5 2 1,-4 2 57,-1 3 0,-11 5-20,1 9 0,-9-3-30,0 4 1,-10 1-314,-4-2 0,-11 5-243,-4-4 0,-9 1-303,-1-2 1,-6-2 466,1 2 0,-16 4 0,-5-1 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6T00:44:05.97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176 387 7781,'5'-19'254,"0"0"1,-1-1 795,-4 5 811,7 7-1478,-5-5 1,-2 17-160,-10-4 0,-3 16 30,-2 3 0,-1 7 83,-3 3 0,2 1-335,-2-1 1,3 0 84,1 0 1,-3 0-290,4 0 0,-2 0 176,11 1 0,0-8-741,5-2 1,0-4 145,0-1 0,6-7-88,4-4 0,10-2 279,4-2 0,3-6-19,3-4 0,0-5 242,4-4 1,-3-4-7,3-6 0,2-2 202,-2-3 1,1-3-82,-1-7 1,-3-6 297,3-3 1,0-4 62,-5-1 0,2 1 165,-11 3 0,-3 6 452,-7 9 655,-3 10-1129,-7 14 0,-2 17-59,-3 12 0,-5 4-277,-9 11 1,1-1 31,-6 11 1,1 0-193,-1 4 0,-4 6-148,4 0 1,3-2-339,2-9 0,2 3 218,3-7 1,1-2-556,3-7 575,4-4 0,12-13 102,4-3 0,8-4-92,1-1 1,7-6 17,-2-4 0,2-3 69,-2-1 1,4-6 128,-4 1 0,-1-6 133,1 6 0,-6-2 77,2 1 1,-4 3 281,-2-8 1,-1 12 2109,-3-1-1170,3 2-369,-11 4-641,4 2 0,-12 14-136,-4 7 0,-1 1-117,1 8 1,-3-4-188,3 4 0,2-6-338,-2 1 0,7 2 256,-2-1 0,-1-1-501,1-4 1,0-6-217,5 1-446,0 0 1369,6-2 0,67-41 0,-25 9 0,0 0 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6T00:44:06.12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511 1 7781,'8'14'0,"3"3"290,-6 2 0,0 12 362,-5 13 1,-2 1 873,-2 8 1,-6 1-732,-10 4 1,-9-1-279,-10-4 0,-8-4-160,-1-10 0,-7-2-1315,1-3 1,-6-3 957,2 3 0,-3-10 0,9-3 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6T00:44:06.28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39 7781,'21'-21'0,"-5"5"0,-14 15 0,-12 10 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6T00:44:12.73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160 362 7834,'14'-37'36,"1"-6"72,-1 5 0,-1 8 426,-3 6-171,3 6 0,-11 12 214,3 6 1,-4 14-180,-1 16 0,0 7 233,0 11 0,-8 11-225,-7 9 1,-1 3-272,-8 2 0,5 3-227,-6-3 0,6 1-9,-5-10 1,4-3-209,-4-7 0,8-7 125,1-13 59,0-13 0,14-23-93,-4-13 0,5-14-3,5-15 0,8-6 54,6-8 0,6-2 101,-6-3 0,5-4-193,-4-5 0,6-3 103,-2-3 0,3-3 36,3-6 1,-1 3 25,0 6 0,-2 20 326,-2 19 0,1 19 5,-7 11 1,1 9-585,-6 9 1,1 7-215,-1 14 0,-4 7-316,0 7 1,-7-1 876,2 6 0,-4-2 0,-1 2 0,0 2 0</inkml:trace>
  <inkml:trace contextRef="#ctx0" brushRef="#br0" timeOffset="150">145 712 7834,'-8'0'0,"2"-2"433,6-3 0,1 4 637,4-4 0,5 3-1022,9 2 0,4-5-39,6 0 1,2-4-675,3 4 1,-2-5 349,7 5 1,0-6-218,5 1 0,-1-4 532,1-6 0,-1-10 0,3-8 0,4-5 0,1 0 0</inkml:trace>
  <inkml:trace contextRef="#ctx0" brushRef="#br0" timeOffset="608">903 85 7834,'-14'-15'1224,"-1"9"-357,0 6 0,1 14-320,-1 15 0,-1 9-250,-3 10 1,1 6-79,-6 9 0,1 3 179,-1 7 0,2-2-188,8-2 1,1-6-282,3-10 0,4 1 95,6-11 0,6-2-134,4-12 0,8-6-643,1-4 1,2-4 363,-1-6 0,-2-2-492,6-7 0,0-7 290,5-2 1,0-6 148,1-4 1,-1-2 292,0-4 0,-6-2 217,-4 2 0,-3 0-19,-1 0 1,-6-1 243,1 7 0,-7-5-50,2 4 1,-3 1 155,-2 4 0,0 5 1431,0 1-1249,-7 5 1,4-2-468,-7 6 0,7 6 61,-2 4 0,-1 8-231,1 1 1,0 6-22,5-6 0,2 5-54,3-4 1,-2 4-81,7-4 1,-1 4 74,6-5 1,0-4-205,-1-5 0,1-7 94,-1 2 1,7-4 84,4-1 0,-3-8 68,3-6 0,-3-7-48,3-8 1,0-1 155,-5 1 0,-1 2 200,-4 2 0,-7 4 463,-3 7 50,3-1 0,-8 7-331,0 3 0,-2 10-75,-7 5 1,-1 9 19,-5 6 0,1 2 28,-1 2 0,7 0-103,3 1 1,4-1-1087,1 0 1,8-7-1526,6-2 1,7-5 2343,8-6 0,27-15 0,5-10 0</inkml:trace>
  <inkml:trace contextRef="#ctx0" brushRef="#br0" timeOffset="1075">1574 712 7834,'0'-15'386,"0"0"1,1-2 577,4 2 1,-2-1-353,7 11 0,0 0-207,4 5 0,1 0-212,0 0 0,-6 2-1,1 3 1,-7 3 178,2 6 0,-3 6-109,-2-1 1,0 2-51,0-1 0,0-4-202,0 3 0,-2 2 84,-3-1 0,2-1-652,-7-4 336,7-1-853,-10 1 522,12-7 301,-6-1 0,10-11-61,7-5 1,1-3-113,14-12 1,-6 0 217,5-5 1,1-1 260,4 1 0,-2 5 442,-2 0 0,1 7-293,-7 3 1,0 1 371,-4 8 0,-5 0 127,-1 5-390,-5 0 0,4 2-85,-3 3 0,-4 3-83,4 6 1,-3 6-60,-2-1 1,0 1-332,0-6-115,0 1 0,0-1 17,0 1-101,0-7 263,0-1 0,1-7 310,4 0 0,3 0-104,7 0 1,4-7-50,1-3 0,4-3 14,-5-1 0,6-1 52,-6 1 1,1 6 126,-6 3 1,1-2-35,-1 2-20,1 0 1,-2 12-128,-3 3 0,-4 4-78,-6 6 1,0-3-258,0 8 0,-1-6-532,-4 6 0,3-3-88,-3 2 0,5-2 968,5-8 0,42-6 0,16-1 0</inkml:trace>
  <inkml:trace contextRef="#ctx0" brushRef="#br0" timeOffset="1550">2550 785 7834,'0'-15'575,"2"2"-56,3 3 291,-3-3 62,10 5 91,-10-6-323,11-1 88,-11 0-277,11 1-13,-12-1-172,6 1 172,-7 6-361,0 1 0,-7 7 95,-2 0 0,-4 7-172,-2 2 0,0 11-11,1 4 0,-1 4-39,1 1 0,1 5-80,3 0 0,-1 5-302,6-5 1,0 1-140,5-1 1,0-8 232,0 3 1,8-6 37,7-3 1,-1-3 63,6-12 0,2-2-44,3-7 0,1-6-47,-2-10 1,3-2-78,-2-7 0,2-7 147,2-3 1,1-1-123,-1 1 1,0 3 890,0 7 0,0 6-378,0 4 0,0 4 1097,1 6 1,-1 2-380,0 7 0,-5 11-3,0 4 1,-6 9-270,2 1 0,-11-3-69,-4 3 0,-3-1-311,-2 5 1,-13 0-175,-6 0 0,-9-6-804,-6-4 1,2-2 519,-7-3 0,6 1-1507,-1-1 1,5-6 1764,5-3 0,16-23 0,9-6 0</inkml:trace>
  <inkml:trace contextRef="#ctx0" brushRef="#br0" timeOffset="1700">3542 580 7834,'6'-14'0,"-3"-1"2179,7 1-908,-7 6-1921,4 1 573,-7 7 1,-5 8-1729,0 7 1805,-6-1 0,-23 40 0,-13 1 0</inkml:trace>
  <inkml:trace contextRef="#ctx0" brushRef="#br0" timeOffset="1782">3425 916 9200,'88'-15'0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6T00:44:11.91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624 437 7804,'0'-15'0,"0"0"-161,0 1 0,0-6 149,0 1 1,0-7 395,0 2 0,0 3-110,0 1 1,-1 1 876,-4 4-700,3-2 0,-16 17-14,4 0 1,-11 14-133,1 15 0,-5 15-45,-5 14 0,3 7-24,-3 8 0,0 0-150,5 0 1,3-5-52,12 0 0,1-7 73,3 3 1,5-8-464,10-7 0,5-9 89,9-15 1,4-6-37,6-9 1,0-7 244,0-13 0,0-6 241,0-13 0,-6-5-74,-3 0 1,-1-10 4,-4 5 0,1-4-38,-11 9 0,-2 0 14,-8 4 1,-8 3-319,-6 3 1,-12 4-263,2 10 1,-9 4-350,4 6 1,0 6 151,5 4 1,8 3 685,7 2 0,25 25 0,13 7 0</inkml:trace>
  <inkml:trace contextRef="#ctx0" brushRef="#br0" timeOffset="317">785 174 7830,'-7'-37'0,"-6"1"140,-6 7 1,-2 7 291,1 2 1,-2 6-129,-8 4 1,0 5 42,-4 10 1,-4 16-171,-5 13 0,-6 10 41,0 9 1,-6 7-423,2 13 1,1 8 294,25-38 1,1 1 0,0 5 0,1 1-64,1 3 1,0 1-1,2 2 1,2 0-75,4-3 0,3 1 0,3-1 1,3-1-382,-2 45 0,15-14-3,14-20 1,15-16-320,19-28 0,4-7 464,5-17 0,4-10 41,5-9 1,-4-10 150,0-5 0,1-5 51,3-4 1,0-11 345,-4-9 1,-5-3-122,-10-2 1,-11-8 609,-12-6 1,-9-4-349,-12-1 0,-12 8-365,-16 16 0,-12 11-148,-18 13 0,4 13 68,-4 12 0,7 8 0,-1 11 0,-4 9 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6T00:44:18.85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175 415 7804,'-13'28'0,"-3"3"0</inkml:trace>
  <inkml:trace contextRef="#ctx0" brushRef="#br0" timeOffset="367">233 547 7804,'0'-15'0,"2"5"0,3 1 0,-2-1-324,7-5 1,-2-1 377,2-3 0,3 1 359,-4-7 1,-1 0-23,2-9 1,-7-2 171,2-3 0,-3-1-121,-2 6 0,-2 0-164,-3 4 1,-3 4 201,-6 7 1,-3 6-107,-2 13 1,-4 3-359,-6 7 1,-5 6-11,0 13 0,5 5-17,5 0 0,6 7 74,-2-2 1,4 8-199,2 1 1,6-1-501,3-8 0,3-3 315,2-7 0,2-1 29,3-4 0,9-10 76,10-9 0,4-6 239,1-9 1,0-1-55,0-14 0,-1 3 110,-4-3 0,-3-1-6,-6 7 0,-2 0 506,-3 4-123,3 0-32,-12 1-1218,6 6 599,-7 1 1,0 9 150,0 3 0,0 3-45,0 6 0,1 1-174,4 0 1,3-1-378,7 1 0,1-1-1238,3 1 1877,4-7 0,71-15 0,-39-1 0,0 0 0</inkml:trace>
  <inkml:trace contextRef="#ctx0" brushRef="#br0" timeOffset="842">860 313 7804,'7'-14'0,"-1"-1"0,4 1 0,3-1 152,-3 0 0,1 1 112,-1-1 1,-2 2 459,-3 4-152,-4-4 214,6 5 34,-7-7-283,0 7 148,0-5-246,-7 11-255,6-4-21,-12 6 1,4 0-113,-5 0 1,-1 1 100,1 4 1,-7 3-45,-4 7 1,-2 0-184,-2-1 0,3 2 39,-3 4 0,3 2-334,-8 8 0,3-1 205,2 0 0,6-2-883,4-2 0,9 1-461,5-7 802,3-6 1,17-6 271,9-7 0,6-7 163,8-3 0,0-3 164,1-1 1,1 4-74,-6 0 1,-2 9 347,-7 1 0,-4 8 152,-7 11 0,-1 10 427,-3 10 1,-4 11-227,-6 9 1,-8 1 334,-6 8 0,-7-7-363,-8 2 1,-9 1-230,-5-6 1,-4-9-235,-12-15 0,4-5 125,-8-5 1,10-9-359,4-11 0,17-15 131,7-8 1,14-14-613,6-6 0,12-9 123,7-6 1,7 3-17,8-3 1,7 5 177,3-4 0,3 6 111,2-2 0,0 6-107,-1 4 0,1-2 68,0 7 0,6 2 165,3 8 0,-7 7 163,-3 8 0,-9 6 0,9 3 0,-6 8 0</inkml:trace>
  <inkml:trace contextRef="#ctx0" brushRef="#br0" timeOffset="1317">1298 299 7816,'14'0'0,"-4"0"104,0 0 0,-7-2 498,2-3-176,3 4 1,-7-7 190,4 3-83,-3 3-350,-2-11-9,0 5 0,0-2-80,0 1 0,0 4 257,0-5-156,0 7 0,0-5 149,0 3-281,0 3 810,0-4-97,0-1-678,0 6 1,-2-6 257,-3 7-494,4 0 0,-12 0 125,3 0 1,-3 0-176,-1 0 1,-3 7 37,-2 2 1,1 4-14,-6 2 1,6 1-84,-1 3 1,4-2-321,5 2 0,-1-3-103,6-1 1,0-1 252,5 1 1,3-7 26,7-3 0,1-3 121,14-2 0,1-5 172,8 0 0,-4-6-15,4 1 0,-4 3 59,-6 3 1,2 2 106,-7 2 1,4 8 339,-8 7 1,1 12 371,-11 12 0,-2 16-360,-8 8 0,-8 13 442,-6 7 1,-7 1-556,1-1 0,-2 3 365,-2-4 1,-2 1-434,-3-5 1,3-15-334,-3-20 1,3-13 173,2-16 1,0-7 25,0-12 1,6-11-460,4-14 0,7-5 183,3-9 0,5-6-1045,0-4 1,4-2 484,4-3 0,11-5-259,9-4 0,4-2 372,1 2 0,2 8 98,3 7 0,3 10 531,7 0 0,-2 4 0,-3 3 0,-5 12 0,-3 9 0</inkml:trace>
  <inkml:trace contextRef="#ctx0" brushRef="#br0" timeOffset="2526">1662 517 7816,'2'-9'97,"2"-1"194,-2 0 122,11-4 1,-5-1-86,7 1 0,4-1 22,1 0 1,1-1-63,-2-3 1,-3 1 81,4-6 0,1-1-161,-2-4 1,1 0-181,-6 0 1,-4 1 219,0 4 0,-7-2 111,2 7 1,-4 4-266,-1 5 1,-6 7 128,-4-2 0,-3 4-354,-1 1 0,-1 1 130,0 4 1,6 2-129,-1 2 1,7 4 17,-2-3 0,5 3-13,5 2 0,5-6 148,9 1 1,5-2 279,10 2 0,-1 3-43,6-4 1,-7 0-82,2 0 1,-3 1-337,-2 5 1,-6-2 123,-4-4 1,-4 4-48,-6-3 1,-2 5-53,-7 4 0,-7-3-48,-2 4 0,-9-4 0,-2-2 1,-4 1-1,5 0 0,-1-1-196,6 1 1,1-6 107,3 1 1,-1-5-302,6 5 0,6-7 188,9 2 1,9-5-120,6-5 1,9 2 97,5-7 1,-2-1 152,2-9 1,0 4 103,4-3 0,-4-3 110,0 3 0,-8-7 254,-2 2 1,-1 1-196,-9-1 1,-1 1 670,-8-1 0,-4 3-35,-6 6 0,-2 2 239,-2 4 1,0-3-471,-5 7 0,-1 1-92,-5 4 1,1 1-189,-1 4 0,1 5-100,-1 9 1,0-1-337,1 6 1,1-4 241,3 4 0,4-1-699,6 1 0,0 2 305,0-7 0,3 1-433,7-6 1,1 1 265,13 0 1,2-3 119,8-2 1,-1-2 283,5-3 0,-4-3-17,5 3 1,-6-9 228,1 0 0,-5-8-92,-5 2 1,4-7 295,-4-3 0,-3-4-138,-1 4 0,-4-5 519,-2 0 1,-4-6-11,0 2 1,-7-3 84,2 8 0,-4 3-184,-1 1 1,-1 6 71,-4 4 0,2 3-423,-7 7 1,0 2 78,-4 3 1,-7 8-170,-4 6 0,-1 6 113,2-6 1,-2 7-54,7-2 1,-4 4-184,9 1 0,-4-2-298,8-2 0,2-3 116,-2-2 0,7-4-561,-2 3 503,3-9 0,4 2 98,3-8 1,-2 1 85,7-5 1,0-5-79,4 1 0,-1-8 201,-3 2 1,3 2 13,-3-1 1,-2 5 140,1 0 51,1-5 229,5 1 20,-1 0-167,-6-5-198,5 12 87,-11-12 69,4 11-252,-6-4-543,0 6-1197,0 0 2109,-6 0 8,4 0 153,-4 0-118,6 0 1440,0 0-1625,0-7 1,1 6-131,4-4-2,-3 3-130,4 2 0,-6 2 41,0 3 1,5 9-157,0 10 0,0 12-11,-5 8 0,0 9 25,0 15 1,-2 8 441,-2 17 0,-6-4-331,-10 3 1,-2-9 26,-7-6 0,-7-7 44,-3-12 0,2-11 8,-2-22 0,2-11-89,-2-9 0,0-10-202,10-4 1,-2-11-358,12-4 0,1-10 239,8-5 0,-1-3-139,6-2 1,3-1 376,12-4 1,1 2-418,14-6 1,0-1-25,9-4 1,4 6 572,5 4 0,22 6 0,11-1 0,7-3 0,0 0 0</inkml:trace>
  <inkml:trace contextRef="#ctx0" brushRef="#br0" timeOffset="3009">3178 415 7816,'21'-6'68,"3"-4"0,-1-3 162,1-1 1,-6-1 634,2 0-532,-4 1 0,-8-1 1021,-3 1-446,-4-1-326,-1 1 0,-6 5-276,-4 5 1,-4 2-345,-6 2 1,2 2 121,-6 2 0,5 5-72,-6 5 1,8 1-22,-3-1 0,4 1 93,1-1 1,2 1-568,4 0 0,-3-1 202,7 1 1,1-1-614,4 1 237,0 0 294,0-1 1,3-6 50,7-3 1,-1-3-46,11-2 0,1-2 202,-2-3 1,5-3-49,-4-6 0,-1-1 137,-4 0 1,-2 6-76,-3-1 1,3 5 751,-4-5-343,-2 7 1,1-3 459,-3 6-502,-4 0 0,6 1 97,-7 4 0,1-2-322,4 7 1,-1-5 67,5 5 0,6-7-431,4 2 1,7 1 169,-2-1 0,4 0-63,1-5 0,7-7 40,3-2 1,3-11 9,2-4 0,-1-10 13,1-5 1,-7-8 43,-3-1 0,-11-1 970,-9 5 0,-5 7-48,-9 3 739,0 10 0,-7 11-708,-3 13 1,-7 13-562,-3 11 1,-1 12 1,2 7 0,2 1-1,-2 5 1,3-2-345,1 1 0,6-2-396,-1 2 1,7-2-1165,-2-3 1,5-6 666,5-2 0,-2-6 992,7-5 0,25-35 0,12-15 0</inkml:trace>
  <inkml:trace contextRef="#ctx0" brushRef="#br0" timeOffset="3424">3557 328 7818,'0'-15'0,"2"1"657,3-1 0,-2 1-317,6-1 0,1 7-366,5 3 1,6 3 161,3 2 1,-1-4-9,1-1 1,0 0 198,6 5 1,0 0-111,4 0 0,-3 0-272,3 0 0,-3 0 76,-2 0 0,-5 0-95,1 0 1,-8-2 80,3-3 0,-6 2 112,-4-7 1,2 1 7,-8-6 0,6 5 83,-5 1 544,0-1-429,-5-5 1,0 6-195,0-1 190,0 7-485,-7-4 1,6 9 107,-4 3 1,-2 3 84,3 6 1,-6 7-97,5 4 1,-2-3-75,3 3 0,2-3-98,-3 3 1,4 1 96,1-7 1,1 4-163,4-9 1,-2 4 93,7-8 0,1-4-273,9-1 1,-2-3-80,6-2 1,5-12-159,5-2 0,5-10 440,-5-1 1,10-1 328,-5 2 1,6 3 1056,-6 6 0,-4 2-667,-1 4 1,0 4 585,-4 10 0,-1 4-108,-15 11 0,2 3 18,-11 6 1,0 0-997,-5 0 1,-13 0-707,-6 0 1,-9-1 766,-6-4 0,-42-9 0,-16-9 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6T00:44:17.18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190 233 7852,'-14'-8'317,"-1"3"0,1 4 26,-1 1 1,0 8-98,1 7 0,-1 6-30,1 8 1,-6 2 3,1 3 0,4-2-244,6 7 0,5-5 78,-1 5 0,4-7-200,1 2 0,1-5-6,4-4 1,3-4-31,7-7 0,4-6 117,1-3 0,6-3-102,-2-2 1,8-12 95,2-2 0,5-9-13,-5 4 0,5-7-11,-5 2 0,0-6 60,-5-4 0,-1 4 15,-4-4 0,1 8-19,-11 1 0,-3 8 233,-11-3 1,0 9 42,0 1 0,-1 7 70,-4-2 1,-3 11-101,-7 9 0,1 1-42,-1 8 1,2 1-128,3 4 0,4 0 108,6 0 1,0 0-307,0 1 1,2-3 59,2-3 1,6-3-34,10-6 1,2-7 169,7-3 0,2-5 314,3-5 0,-1-9-157,6-11 0,-7-2 131,2-2 0,-10-5-121,-4 0 1,-6-5-6,-4 5 1,-5-5-251,-10 5 1,-10 5 156,-9 4 1,-8 12-565,-2-1 1,-5 9-97,5 0 1,1 3-290,9 2 1,3 9 192,6 5 650,7 1 0,28 32 0,12 0 0</inkml:trace>
  <inkml:trace contextRef="#ctx0" brushRef="#br0" timeOffset="191">934 233 7860,'0'-21'0,"0"0"0,0-3 0,5 3 1858,-1 6-728,1 7-794,-5 2 0,0 9-130,0 7 1,0 6-1,0 13 0,-5 2-60,1 3 0,-8 3-113,3 7 0,0 0-700,0-1 0,4 1 415,-5 0 0,5-2-813,-4-3 1,5 1 47,0-6 1017,2-6 0,41-33 0,9-13 0</inkml:trace>
  <inkml:trace contextRef="#ctx0" brushRef="#br0" timeOffset="366">1342 102 7860,'0'-22'0,"0"0"348,0 14 0,0 4 458,0 8 0,0 13-566,0 12 1,-5 2-151,0 7 0,-6 0-536,1 1 1,2 3 197,-2-3 1,2-2-655,-1 2 0,0 0 902,5 4 0,28 14 0,2 3 0</inkml:trace>
  <inkml:trace contextRef="#ctx0" brushRef="#br0" timeOffset="600">1400 583 7860,'7'-14'0,"-6"-1"166,4 1 0,2-1 177,-2 0 1,6 1 401,-1-1 0,-2 1-364,1-1 1,6-4-175,4-1 0,1-1 153,-6 2 0,1 1-92,0-6 0,-1 6-12,1-2 0,-7 4 187,-3 2-74,-4-1-249,-1 0 0,-8 9-177,-6 6 1,-7 6-205,-9 9 1,1 6 178,0 3 0,0 4-126,0 1 0,1 0 83,4 0 1,-2 1-589,7-1 1,4-2 274,5-3 0,7 2-588,-2-6 0,7 4 324,8-4 1,1-3-288,13-7 989,7-3 0,21-17 0,11-6 0,7-1 0,1 1 0</inkml:trace>
  <inkml:trace contextRef="#ctx0" brushRef="#br0" timeOffset="808">1881 365 7860,'5'-20'0,"0"1"0,0-6 209,-5 6 1,2 1 929,2 8-235,-2-2-567,4 10 0,-7-3-190,-4 10 1,-1 8 73,-4 6 0,-3 7-119,3-1 1,-1 7 32,1 2 0,-1 2-129,6-2 0,0-4-249,5 4 0,0-3-485,0-2 0,2-1-90,2-4 0,6-3 352,10-6 0,2-2-197,7-4 1,2-5 662,3-14 0,2-1 0,3-14 0,1-5 0,-6-9 0,-9-19 0,-3-11 0,1-5 0,0-1 0</inkml:trace>
  <inkml:trace contextRef="#ctx0" brushRef="#br0" timeOffset="983">2231 204 7860,'10'-35'-119,"-2"-3"-58,-2 1 0,-1 3 0,-5 10 2402,0 4-903,0 11-883,0 2 0,0 9-151,0 3 1,0 9-172,0 11 1,-1 4 177,-4 5 0,2 3 109,-7 7 1,7-1-333,-2 1 0,3 5 87,2-1 0,-5 1-745,0-5 1,1-1 304,4 1 1,0-7-579,0-3 1,1 0 244,4-4 1,-2-6-53,7-14 1,0-4-52,4-6 717,7 0 0,6-42 0,1-20 0,7-2 0,0-1 0</inkml:trace>
  <inkml:trace contextRef="#ctx0" brushRef="#br0" timeOffset="1107">2508 379 7860,'13'-10'1373,"-3"1"1,-2 6-805,-3-2 1,-2 8 55,7 2 1,-5 6-441,4-1 1,-5 8 35,0 1 1,-2 2-644,-2-1 1,0-4 300,0 3 0,-2-3-1069,-2-1 1,-5 4 1189,-5 1 0,-65-7 0,-17-7 0</inkml:trace>
  <inkml:trace contextRef="#ctx0" brushRef="#br0" timeOffset="1241">2144 248 7860,'0'-28'0,"0"4"0,0 3 467,0 7 0,1-1 647,4 0 0,11 7-1327,14 3 0,0-1 21,9 1 1,-5 0-146,5 5 0,-5 0 337,5 0 0,13 33 0,8 7 0</inkml:trace>
  <inkml:trace contextRef="#ctx0" brushRef="#br0" timeOffset="1399">2975 365 7860,'14'0'1746,"1"0"1,-5 1-815,-1 4 1,-6 8-1216,2 6 0,-3 7 148,-2-1 135,0 9 0,-45 55 0,16-35 0,1 0 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6T00:44:23.61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176 393 7818,'0'-10'293,"0"1"611,0 5-906,0-2 1,-5 7 62,0 4 0,-6 3-360,1 7 0,-3 4 98,-1 1 0,-1 6-42,0-2 0,1 4 52,-1 1 0,6-2 191,-1-2 0,13 9 0,-1-4 0</inkml:trace>
  <inkml:trace contextRef="#ctx0" brushRef="#br0" timeOffset="609">540 582 7854,'10'-14'0,"0"-1"0,-2 1 119,2-1 1,3-4-120,-4-1 0,6-4 140,4 5 1,-1-9-66,6-1 1,1-5-70,4-5 0,0-5 22,0 1 0,0-1-3,0-5 0,-6 10 347,-3 5 426,-11 10-526,-2 3 0,-15 13-99,-7 3 1,-1 10 90,-8 5 0,-1 9-74,-4 5 0,-3 9-91,3 1 0,-4 8-18,9 2 0,3-1-127,1 6 0,-1 1 30,2-1 0,6 4-230,8-4 1,4-1 5,1-4 1,8-2 71,6-3 1,7-10-75,8-9 0,2-11 16,3-4 0,-3-3 101,3-2 1,2-7 7,-2-2 1,0-11-4,-5-4 0,-2 1 66,-2-1 1,-4 1 152,-7-1 0,1-4-77,-1 4 0,-1-2 147,-3 2 1,-3-2 17,-7 7 1,0-1-103,0 6 0,0-1 475,0 0-334,-7 1 0,1 4 200,-4 0-217,-3 7-30,5-3-154,0 6-413,1 0 454,20 6 0,3-4-36,14 3 1,4-2 120,0 2 0,4-2-122,-4 7 0,4-5 200,-9 4 1,2 1-29,-12 5 0,-1-1-81,-8 1 0,-4-1-4,-6 1 1,-6 6-20,-4 3 1,-10-1-844,-4 1 1,3-6 381,2 1 1,3 1-285,1-6 0,5 4-113,0-8 0,9-2-254,1 2 1,6-7 1014,9 2 0,6-3 0,73-35 0,-35 13 0,0 0 0</inkml:trace>
  <inkml:trace contextRef="#ctx0" brushRef="#br0" timeOffset="893">1473 597 7854,'23'-6'0,"5"-3"0,-6-5 0,3-2 248,-1-4 1,-5 4 16,6-3 1,-6-4 89,5-1 1,-6 1-18,2-1 0,-6 6 688,-4-2 348,-4 4-949,-6 2 0,-6 6-292,-4 3 0,-4 5 88,-6 5 0,2 4-266,-6 11 0,1-2-111,-1 6 0,-2 0-144,7 5 0,-6 0 79,6 1 0,-1-1-276,6 0 1,6-5-465,3 0 0,-2-6 354,3 2 0,7-11 376,11-4 1,9-5 9,11-5 0,8-8 198,7-6 1,-2-7 233,-8 2 1,-5 3 864,-10 1-453,4-2 474,-12 5-343,-2 3 1,-9 7-258,-10 7 1,-8 7-650,-6 3 0,-1 4 180,6 6 0,-1-4-1127,1 3 0,4 2 214,0-1 885,7-1 0,29-11 0,14-1 0</inkml:trace>
  <inkml:trace contextRef="#ctx0" brushRef="#br0" timeOffset="1359">2013 451 7854,'14'-24'0,"1"0"0,-2 6 322,-3-2 0,2 9 498,-2 1 1,-2 7-306,2-2 0,-5 4-158,5 1 1,-7 1-170,2 4 0,-4 3 33,-1 7 0,0 4-137,0 1 0,0 4-40,0-5 0,0 6-154,0-6 0,-1 2 26,-4-1 0,3-9-184,-3 4 1,4-4-114,1 3 0,0-4-73,0 0 265,0-7 0,1 4 68,4-7 0,3-7 131,7-3 0,4-7-28,1-3 0,6-4 135,-2 4 0,-1-4 100,1 5 0,-1-1 281,1 6 1,-3 1 82,-6 3 0,-1-1 204,1 6-679,-7 0 0,-2 11 84,-6 4 1,0 3-213,0 2 1,0 1-197,0 3 0,0-2-354,0 2 1,5-3 192,0-1 0,1-6-202,-1 1 0,-1-5 277,5 5 1,-4-7 71,5 2 0,0-5 453,4-5 1,-4-3-178,0-7 1,-1-1 232,6-3 1,-5 1-77,-1-6 0,1 6 62,5-2 1,-1 4 48,1 2 1,-1 1 70,1 3 0,4 3 275,1 7 1,6 0-210,-2 0 1,-1 7-55,1 3 1,-8 4-175,-1 6 0,-2-4-536,-8 3 1,-1-3 91,-4-1 1,-3 0-127,-6-1 0,-8 1-296,-12-1 0,5-1-1803,0-3 2448,-1 3 0,-4-31 0,0 0 0</inkml:trace>
  <inkml:trace contextRef="#ctx0" brushRef="#br0" timeOffset="2334">3252 87 7854,'0'-15'4358,"0"7"-4708,0 34 0,-7 5-8,-2 32 1,-9-5 1582,-2 10 0,-12 5-777,-2 5 0,-7 6-81,-2-1 1,21-38 0,0 1-196,0 0 0,0 0 0,-13 43-135,5-11 0,14-9-742,11-15 1,7-12 446,8-13 0,8-13-626,16-11 0,-2-10 324,7-4 1,-2-11-359,2-4 1,1-10 370,-6-5 0,-6-5 423,-9-4 1,-2-6-153,-3-9 1,-1 1 0,-3-6 0,-5 12 222,-10-3 1,-10 6-68,-9-1 0,-10 6 505,-5 9 1,4 10-231,0 9 1,6 4 1465,5 2-1084,9 6 1,17 1-60,13 7 1,12 0-137,12 0 1,3 2-208,2 3 0,5-2 13,-1 7 1,6-6 23,-6 6 1,6-5-185,-6 5 1,-1-7-9,-8 2 1,2 1-128,-7-1 1,-2 0-36,-8-5 1,-3-2 35,-6-3 1,-5-3 199,-1-6 1,-5 4 183,0 0 0,-8 1 9,-6-6 1,-10 2-134,-4 3 0,-3-1-70,-3 6 0,3-1 85,3 1 1,-2 3-164,6-3 1,-4 5 69,4 5 1,1 3-98,4 7 0,7-1 6,4 1 1,-3 1-12,2 4 0,2-2 51,8 6 1,3-5 26,6 6 0,3-8-21,2 3 1,4-4 21,6-1 0,5-2-447,0-4 0,5-2 55,-5-7 0,1 0-73,-1 0 1,-3-2 278,3-3 0,-3-8 54,-2-6 0,-6-1 334,-4 6 0,-2-7-172,-3-4 1,1 0 418,-1 0 0,-6-1-114,-3 7 0,-3-5 49,-2 4 0,0 1 42,0 4 1,-2 1 232,-3-1 0,2 7-500,-7 3 1,6-1 48,-6 1 0,5 0-428,-5 5 1,2 1 170,-2 4 0,-1-1-387,6 5 1,-1 1 200,1 5 0,3-6 17,-3 1 1,5 0 147,5 4 1,2 1 123,2-1 1,9-4 186,-3 0 0,4 0-41,1 4 1,-4-4 1,3 0 1,-2-5-49,-3 4 1,1-4-276,-1 5 1,-6-5-123,-3 4 97,-3-5 1,-4 9 8,-3-4 0,-3-1-148,-6 2 0,4-2-1869,0 2 865,7 3 411,-3-5 0,7 0 357,4-3 0,3-3 191,7-2 0,6-2 163,3-3 1,4 0 100,1-9 0,5 1-35,0-12 1,5 6 116,-5-5 0,0-1 152,-5-4 0,-2 0-89,-2 0 0,-4 6 2308,-7 4-1059,-6 3-323,-1 1 1,-14 9-466,-2 6 0,-4 6-206,-2 9 0,5 4-61,1 0 1,5 7-1,0-1 1,8 7-179,6 2 0,8 0 75,1-5 1,1-4-277,-6-1 1,-1-6 112,-3 1 1,-7 1-935,-12-6 1,-9 2-96,-16-11 1,-10 5-491,-9-5 1,-9 1 557,-1-1 941,0-3 0,4-12 0,-5-6 0,-6-4 0,0-1 0</inkml:trace>
  <inkml:trace contextRef="#ctx0" brushRef="#br0" timeOffset="2717">16 145 7854,'-5'-14'862,"0"-1"0,0 5-475,5 1 1,2 5-27,2-1 1,5 4-180,5 1 1,7 5-274,3 0 0,12 1-1422,8-1 1513,6-3 0,16 1 0,11 0 0,4-3 0,1 0 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6T00:44:29.03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1 757 7854,'0'-14'0,"0"-1"174,0 1 1,1-1 343,4 0 1,-1 1-293,5-1 1,1-1-168,5-3 1,4 1-120,0-6 0,7-6 68,-1-4 1,2-11 6,2 1 1,2-9 68,3-1 1,-3-1 18,3 2 0,-5-2 113,-5 6 1,-9 14 147,-10 10 0,-4 7-84,-1 4 0,-1 6 7,-4 3 0,-5 7-190,-9 7 1,-6 9 120,-9 16 1,-1 5-200,-4 10 1,-2 4 63,7 10 0,0-1-594,5 6 1,7-2-87,2 2 1,10-1-343,6-4 0,10-5 280,9 0 1,12-2-858,12-13 1516,3-9 0,47-32 0,-39-7 0,1 0 0</inkml:trace>
  <inkml:trace contextRef="#ctx0" brushRef="#br0" timeOffset="576">730 684 7854,'19'-29'0,"1"0"0,-6 0 240,-4 0 0,-2 6 180,2 4 223,-4-4-441,-6 7 0,-6 1 98,-4 10 0,-9 5-154,-6 5 0,-2 5-122,-2 9 0,-2-1 28,-3 7 1,3 4-143,-3 5 1,3 0-235,2-5 0,5 5 186,-1 0 1,9 0-132,2-5 1,1-5-109,8 1 105,0-7 0,11 1 105,4-9 1,10-5 81,4-10 0,3-8-55,3-7 0,-1-6 27,0 2 0,-2-3 158,-2-3 0,1 3-60,-7 3 1,5-4 268,-4 4 0,-2-2-97,-9 2 1,3 2 91,-7 8 0,-1-1 391,-4 1 382,0 6-795,-6 1 1,3 10-29,-7 7 1,7 1-263,-2 14 1,3-3 57,2 3 0,0 2-347,0-2 1,2 2 168,3 2 0,8-1-251,6-4 1,2 2 149,-1-7 1,1-4 10,3-5 0,2-7 199,-7 2 1,6-4 144,-6-1 1,1-1 136,-6-4 0,1-3-60,-1-7 1,-1-4 82,-3-1 1,-4-4-21,-6 5 0,0-6-1,0 6 1,0-5-40,0 4 0,-6 1 62,-4 4 1,2 2-77,-2 4 0,6-3 347,-6 7-560,7 0 127,-4 5 0,14 0 14,2 0 1,11 0 19,4 0 1,2 0 127,-2 0 1,4 2-172,-4 3 0,-3 3-185,-1 7 1,-4-1 103,-2 1 1,-1-1-84,-3 1 0,-4 1-183,-6 4 1,-4-3 100,-1 8 1,-7-8-460,3 3 0,1-4-164,-2-1-78,7-1 1,-2-1 32,10-3 852,3-4 0,52-31 0,11-8 0</inkml:trace>
  <inkml:trace contextRef="#ctx0" brushRef="#br0" timeOffset="1125">1677 670 7854,'15'-15'-261,"-1"1"-66,1-1 0,0 1 522,-1-1 0,1-4 487,-1-1 0,-1 1-229,-3 4 0,1 1-123,-6-1 0,5 0 199,-5 1 1,0 4 282,-5 0-485,0 7 1,-2-3-117,-3 6 0,-3 0-126,-7 0 0,-4 0 74,0 0 1,-7 6-123,1 4 0,-2 8-194,-2 1 1,-1 7 95,1-2 0,2 2-248,3-1 0,2 0 124,8-5 1,6 4-1551,3-4 1076,3-1 1,20-11-3,6-3 1,14-3 284,1-2 0,1 0 177,-1 0 0,-5 0 488,-10 0 0,-3 0-255,-6 0 0,-7 8 696,-3 6 1,-5 3-291,-5 7 1,-5 2-75,-9 8 0,-4 1-40,-6 4 0,-5 2 67,0-7 1,-2 5-100,2-5 0,4 3-293,-5-8 0,5 0-473,1-14 386,6 3 1,3-18-190,11 0 0,10-10 127,14-14 1,8-1-217,11-9 1,3-1 31,7 1 1,-1-5-65,1 5 1,0 0 165,0 5 0,-1-5 103,1 0 1,-5 0 171,0 4 0,0-4-60,4 0 1,-1 0 281,-3 5 1,-3 2-127,-7 2 0,-1-2 23,-4 3 1,2-2 7,-7 1 1,-1 4 287,-8 7-8,-4-1-17,-6 1 1,-6 5 190,-4 5 0,-4 4-223,-6 4 1,-3 5-44,-6 5 0,2 2-103,2 4 1,0 2-157,5 8 0,-4-1-179,4 0 1,6 0-310,4 0 0,7 0 49,-2 0 0,5 6-922,5-1 1260,9 0 0,33-15 0,13-3 0,8 3 0,-1-1 0</inkml:trace>
  <inkml:trace contextRef="#ctx0" brushRef="#br0" timeOffset="1451">2945 393 7854,'5'-15'243,"0"1"1,2 6 225,-2 3 0,-4 5-231,4 5 1,-3 4-166,-2 11 1,0 3 483,0 6 1,0 0-226,0 0 0,0-1 53,0-4 0,0 7-165,0-7 0,0 5-210,0-10 1,4 6 260,1-6 73,0 1 444,-5-12-497,7-2 1,-4-12-332,7-4 1,-1-11 71,6-8 1,0-2-453,-1-8 1,1 2-111,-1-2 1,6-1-400,-1 6 0,1 4 255,-6 6 1,1 6-1132,-1-1 1112,7 9 1,-4 5 368,2 10 1,-4 3 323,-6 7 0,11 19 0,-4 5 0</inkml:trace>
  <inkml:trace contextRef="#ctx0" brushRef="#br0" timeOffset="2234">3397 451 7854,'13'-9'263,"-3"-1"1,1 5 177,-6-5 675,7 7-337,-11-10 181,6 11-169,-7-4-530,0 6 0,-5 11-81,0 4 0,-6 9 0,1 0 1,3 4-226,3 1 0,-3-5 106,2 1 1,0-1-355,5 5 1,0-5 138,0 1 1,2-7-328,3 1 1,3-4 140,7-6 1,-1-2-15,1-7 0,4-2 36,1-3 1,4-9-24,-5-11 0,2-4 243,-1-5 1,-6 2-90,1-7 1,-2 0 415,-8-5 0,0 7-143,-5 3 1,-4 3 320,-5 2 0,-3 7-129,-12 2 0,5 6 20,-6 4 0,7 3-79,-1 7 0,3 7-59,1 3 0,7 4-322,3 6 0,4 2 81,1 7 1,1 1-227,4-1 0,8-2 127,7-2 0,5 0-445,0-5 1,4-1 152,5-4 0,-2-7-2,7-3 1,0-4 144,5-1 0,0-8 122,-1-6 0,-1-7 214,-3-8 0,2-5-89,-7 0 0,-2-7 257,-8 2 0,-2-1-123,-8 1 0,-6 3 865,-3 7 1,-3 6 764,-2 4-586,-7 9 0,-1 5-648,-6 10 0,4 5-251,0 9 0,0 6 29,-4 9 1,-1 1-6,1 4 0,4 8-139,0-3 1,7-2 92,-2-3 0,3-2-203,2 2 0,0 1-109,0-6 1,0 0-112,0-4 0,7-8 9,3-2 1,3-4-144,1-1 0,6-7 100,-1-4 0,7-4 68,-2-4 1,4-4-84,1-7 0,-1-4 62,-4-1 0,3-6 212,-2 2 1,1-4-53,-2-1 1,-3 5 153,-6 0 0,-3 1 127,-2-1 1,2-2 276,-8 6 1,1 6 688,-5 4-427,0 7-672,0-4 0,-5 9 165,1 3 1,-6 3-315,5 6 0,-5 6-40,5-1 1,-1 6-116,1-6 0,3 5-6,-2-4 0,2 1-217,2-2 0,2-7 44,2 2 1,5-4 134,5 0 0,6-4 7,-1-6 0,5 0 98,-4 0 1,6-11-21,-2-4 1,2-9 37,-2 0 0,2-2 113,-7 1 1,-4-2 157,-5 3 1,-5 2 398,4 3 0,-5 8 422,0 1 0,-4 7-422,-4-2 1,0 5-170,-5 5 1,-1 8-9,-5 6 1,7 7-1203,3-2 0,-1 9 190,1 1 1,0-2-799,5-8 1469,7 4 0,27 1 0,13 8 0</inkml:trace>
  <inkml:trace contextRef="#ctx0" brushRef="#br0" timeOffset="2751">4855 466 7854,'15'-16'0,"-1"-4"0,1 9 956,-1-4 1,6 10-381,-1 1 1,1 2-23,-6 2 1,1 6-131,-1 4 1,-4 5-178,0 4 1,-7-1-101,2 6 1,-3-1 73,-2 1 0,0 4-251,0-4 0,0-3 100,0-1 0,-5 1-200,0-2 0,0-4 41,5-6-495,-6-5 122,4 9 189,-11-12 0,11-1-36,-2-10 1,2-4-128,2-6 1,6 3 117,4-8 0,8 3 7,1-3 0,6-2 206,-6 3 1,5-2-120,-4 1 0,4 4 680,-4 7 1,-1-1 32,-4 1 0,-1 1 307,1 3 1,-1 3 116,1 7-403,-1 0 0,-1 2-243,-3 3 1,-2 3-47,-3 7 0,-3 1-275,3 3 1,-4-1 90,-1 6 1,0-4-365,0 4 1,-1-6 31,-4 1 0,3-3-25,-3-1 1,4-5-53,1-1-70,-7-5-68,6 2 304,-6-6 0,9-6-10,3-4 0,3-8 94,6-1 0,6-6 164,-1 6 0,1 0 121,-6 4 0,1 0 297,-1 1 1,1 1-22,-1 3 0,-4 4 1262,0 6-1263,0 0 1,3 1-79,-4 4 0,-2 3-906,-7 7 1,0 4 395,0 1 0,0 4-679,0-5 1,5 6 27,-1-6 801,1 1 0,8 7 0,3 4 0</inkml:trace>
  <inkml:trace contextRef="#ctx0" brushRef="#br0" timeOffset="3192">5919 495 7854,'0'-10'0,"0"1"862,7-1-103,-6-5 409,6 1-233,-7-1 15,0 7-683,0 2 0,-2 7-52,-3 4 1,4 5-102,-4 9 0,-2-3 71,3 4 0,-6 2-311,5 3 1,-1 1 161,1-2 1,3 2-593,-3-7 1,4 6-171,1-6 425,0 0 0,0-4 104,0 0 0,6-7 70,4-3 0,4-5-124,6-5 0,-2-5 135,6-9 1,5-2 131,5-4 0,5-2-82,-5 2 1,5 4 566,-5 2 1,5 3 172,-5 1 1,0 7 452,-5 3 1,-5 5-507,0 5 0,-7 3-35,-3 7 0,-6 4-459,-8 1 0,-6 4 49,-4-5 0,-3 6-859,-1-6 1,-7 2 496,-4-1 0,-1-9-2989,2 3 3175,-3-2 0,4-4 0,-6-2 0</inkml:trace>
  <inkml:trace contextRef="#ctx0" brushRef="#br0" timeOffset="3924">7056 451 7854,'0'-21'0,"2"5"0,3-3 0,-4 2 963,4 3 0,-3 4 269,-2 0-822,0 7 1,-7-3-207,-2 6 0,-6 1-38,-4 4 1,3 3-161,-4 7 0,4 4 78,1 1 1,1 6-249,-1-2 0,5 2 151,1-2 1,4 4-241,-5-4 0,7 2-49,-2-2 0,3-3-135,2-6 1,0-1-154,0 1 401,0-1 1,7-5 330,3-5 0,-2-4-70,1-4 1,0-5 81,0-5 0,4-7-35,-3-3 1,-2-4 5,2-1 1,-5-2 38,4-3 1,-5 3-11,0-3 0,3 5 108,-2 5 0,0-4-118,-5 4 1,0 3 135,0 2 0,1 2-92,4 3 0,-2-1 26,7 1 0,-5 5-43,5 5 0,-5-3-15,4 2 196,1 0-21,5 5-203,-1 0 0,1 2-6,-1 3 0,-4-2-184,0 7 1,-1-5 64,6 4 0,4 0-319,1 0 0,6 3 143,-2-8 1,-1 3-120,1-2 1,5-4 135,5 4 1,0-3 198,-5-2 1,2-7-79,3-2 1,-1-6 112,5-4 0,-5 1 176,1-6 0,-8 4-38,-2-4 1,-6 6 300,1-1 1,-7 7 165,-3 3-468,-5 5 1,0-1-9,-8 10 1,-4 11 14,-7 14 1,-1 10-487,-4 9 0,2 11 76,-6-2 1,0 10 96,-5 0 1,-7 5-203,-3 5 1,-3 1-160,-2 4 1,1-4 186,-1-6 1,7-7-348,3-3 0,11-12 173,8-12 495,7-17 1,13-17 12,0-10 0,11-9 279,-1-11 1,3-2-192,-4-2 1,4-7-23,-3-3 1,2-3 300,-7-2 0,-2 1-215,2-1 0,-7 5-339,2 0 0,3 7-218,2-2 0,3 5-265,1 4 1,14 1-169,6 9 0,15-1 769,9 11 0,28 5 0,16 2 0,-27 1 0,1-1 0,-1 1 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6T00:44:36.66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219 566 7806,'0'-22'0,"0"0"0,0-7 0,0 6 1026,0 4 1,-2 9-429,-3 5 1,-3-2-772,-6 3 0,-1 0 77,0 9 0,-4 3 28,0 7 1,-6 4 75,6 1 0,-1 6-7,6-2 1,-1-1-137,1 1 1,6-5 64,3 6-330,3-7 284,2 3 1,7-13-1,2-3 1,9-5-3,2-5 0,5-5 2,0-9 0,1-6 61,-2-9 0,3 2 131,-2-7 0,-3-6 64,3-9 1,-3-4-95,3-5 1,-4 3 654,-7-3 0,1 11 62,-1 8 830,-5 0-1061,-3 26 1,-8 2-324,-2 26 0,-5 6-79,-5 13 1,-1 2-129,1 3 1,-1-1-128,1 5 1,6 1-386,3 5 1,3-5-445,2 0 0,0-5 373,0 5 0,2-7-99,3 2 1,3-3 241,6-2 1,2-5-104,4 1 1,1-8 107,3 3 1,9-10 432,-4-6 0,3-2 0,-3-2 0,0-2 0,1-2 0,-1-5 0,0-5 0,-5-1 0,0 1 0,-6-6-64,2 1 0,-4-1 80,-1 6 1,-6-6 469,1 1 1,-5-5 166,5 4 0,-7 1 366,2 4 1,-4 5-461,-1 1 0,-1 1-68,-4-2 1,2 3-333,-7 7 1,0 0 55,-4 0 1,-1 2-124,0 3 0,1 5 82,-1 9 1,1-1-274,-1 6 1,0-6 13,1 1 1,-1 3-91,1-3 0,1 5-54,3-4 0,-1-1-438,6-4 159,0 6 0,7-7 201,2 1 0,6-2-176,10-8 1,-3 0 110,8-5 1,-6-7 41,5-3 0,-4-7 90,4-3 0,-6-1 11,1 2 0,-1-2 27,2-4 0,-4-1 0,3 7 1,-4-5 254,-5 4 1,3 1-64,-4 4 1,3 1 537,-3-1-345,-2 7 446,-7 1 0,-2 11-70,-3 5 0,-3 3 159,-6 12 0,-1-5-322,1 6 1,-1-1-6,0 5 1,2-4-445,4-1 1,2-6 107,7 1 0,-5-3-406,1-1 297,-1-1-291,11 1 0,2-7 117,7-3 1,-1-3-220,1-2 369,0-7 1,-1 4 54,1-7 1,-1 5 27,1-4 0,-1 5-32,1-1 1,0-1-120,-1 1 0,-4-5 130,0 6 1,-1-3-303,6 2 1,-1 2 24,1-7 0,0 5-86,-1-4 1,1 4 113,-1-5 0,-1 0 51,-3-4 0,3 4 21,-3 0 0,-2 1-15,2-6 0,-6 0 192,6 1 0,-5 4-36,5 0 1,-2 1 51,2-6 0,15-32 0,0-8 0</inkml:trace>
  <inkml:trace contextRef="#ctx0" brushRef="#br0" timeOffset="424">1312 157 7806,'0'-14'272,"0"-1"1,0 5 1143,0 1-1000,0 6 0,0-2-92,0 10 0,-2 7 79,-2 8 1,-9 11-126,-7-2 0,1 10-233,4 0 0,1 3 114,-1 1 0,0 1-440,1 0 1,4-2 105,0-3 1,7 1-124,-2-6 0,4-1-57,1-9 1,6-3-343,4-6 1,8-7-23,1-3 0,7-4 238,-2-1 0,4-1 198,1-4 1,0-3 66,0-7 0,2-6 283,3-3 1,-8 1-128,3-1 1,-3-5 207,3-5 0,-1 0 221,-4 4 0,-3 1 402,-6 0 0,-6 7 361,1 2 528,-7-3-1165,4 14 1,-9-4-221,-3 13 1,-3 0-179,-6 0 0,-6 6 12,1 4 1,-5 8-61,4 1 0,-6 2 59,2-1 0,3 1-99,1 3 0,4-1-638,2-4 0,-4-3 323,3 4 0,4-4-322,11-1 0,2-7 243,2-4 1,11-2-45,9-2 0,5-2 140,5-2 1,2 0 270,3-5 0,-3 5 10,-7 0 0,0 2 233,0 2 0,-6 0-134,-4 0 0,-3 6 5,-1 4 0,-7 3-368,-3 2 0,-3-6-85,-2 1 357,0 0 0,-26-2 0,-7-2 0</inkml:trace>
  <inkml:trace contextRef="#ctx0" brushRef="#br0" timeOffset="606">1283 332 7806,'-28'-27'0,"4"2"0,-2 4 0,7 7 1285,6 6 0,13 1-665,9 7 0,6 0-1592,4 0 0,11 2 230,9 3 0,4-4-283,6 4 1025,3-3 0,3-2 0,6 0 0,5 0 0,-1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6T00:34:47.13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316 23 7732,'-10'-8'759,"0"3"-517,1 4 0,-6 15 4,1 11 1,-1 5-134,0 14 0,-1 1-30,-3 9 1,-2 7 168,-4-2 1,-2 2-57,3-2 1,-2-8-165,1-2 1,6-12 73,9-8 0,2-11-464,3-8 107,4-7 0,-1-4-103,7-14 0,6-3-1,-1-11 1,8 1-175,1-10 1,6-1 213,-6-5 0,2-1-87,-2-4 1,3 4 385,2-4 0,-1-1-83,-4 1 1,-3 6 692,4 4 1,-4 8 614,-2 2-372,1 13 0,-2 22-288,-3 13 1,1 14 11,-6 6 0,0 9-363,-5 6 1,5 2-287,-1 3 1,1-3-112,-5-2 1,5-2 217,0-4 1,0-2-997,-5 2 1,0-9 67,0-5 1,-5-5-141,0-4 0,-5-4 1049,6-7 0,-8-6 0,-22-21 0,-13-11 0</inkml:trace>
  <inkml:trace contextRef="#ctx0" brushRef="#br0" timeOffset="409">97 679 7742,'-14'-14'0,"1"-1"628,3 0 170,4 7 1,7-3-515,4 6 1,5-5-152,9 6 0,4-8-139,6 3 1,7-4 95,3-2 1,3 0-116,1 1 1,1-1-95,0 1 0,0-1-216,-1 1 1,-1-1 180,-3 0 1,-5 2-147,-9 4 363,-4 2 0,-12 7-61,1 0 0,-7 2 146,2 3 1,-5 3 4,-5 6 1,2 3 50,-7 2 1,5 4-109,-4 6 1,4-2 8,-5-2 0,7 1-61,-2-7 1,3 5-106,2-4 1,0-1-114,0-4 0,0-5-60,0-1-20,0-6 1,7 2-28,3-10 0,4-4-13,6-11 1,-2-2 184,6-8 1,-5 1 28,6 0 0,-6 0 14,5 0 0,-6 1 10,2 4 0,-4 3 353,-2 6-90,-6 1 18,-1 6 0,-7 8-26,0 9 0,-5 6-44,0 4 0,-1-1-203,1 7 0,3-3-184,-3 3 1,4 0 21,1-5 1,0-1-222,0-4 1,6-1-31,4 1 1,4-2-1,6-3 461,-4-4 0,63-32 0,9-6 0</inkml:trace>
  <inkml:trace contextRef="#ctx0" brushRef="#br0" timeOffset="818">1249 519 7742,'0'-15'0,"0"1"219,6-1 0,-2 1 29,5-1 1,-5 5 79,0 1 0,0-1-53,1-5 1,-4 1 99,4-1 0,-3 5-99,-2 1 0,0-1 33,0-5 1,-2 6-133,-3-1 0,4 5 242,-4-5-261,-3 7 1,-1-3-14,-5 6 0,4 1-96,0 4 0,1 2-56,-6 2 1,1 9-204,-1-3 1,5 3-74,1-4 0,0 1-330,0-1 1,1 1-408,3-1 0,3 1-163,-3 0 602,4-1 1,2-6 202,4-3 0,3-3 378,7-2 0,-1-2 9,1-3 1,1 4-45,4-4 0,-4 5 204,3 5 1,-4 3 210,-5 6 0,-4 12 203,-6 3 1,0 12-219,0 3 1,-6 7 29,-4 13 0,-8-4-103,-1 3 0,-7-3-280,1-2 0,3-3 180,-3-6 0,8-7-36,-3-13 1,4-11-84,1-4 1,2-10-94,4-4 0,2-15-185,7-14 1,2-7 85,3-8 0,3 1-296,6-1 1,3 2-49,2 3 0,-1-3-243,6 3 1,-6-2 296,1 3 0,2 2 409,-1 7 0,45-26 0,6-7 0</inkml:trace>
  <inkml:trace contextRef="#ctx0" brushRef="#br0" timeOffset="1959">1526 431 7742,'6'-8'-27,"-2"2"27,5 6 0,-4 0 657,5 0 1,-2 1-214,2 4 0,-2 3-132,-3 7 1,-4 4-141,4 1 0,-3 4 0,-2-4 1,0 4-37,0-5 1,0 1-115,0-6 1,0 1-25,0-1 1,0-4 193,0 0-430,0-7 1,0 2-68,0-10 0,1-3-192,4-7 1,2-4 229,2 0 1,9-7-41,-3 1 0,3-2 170,-4-2 0,2 6 212,4 4 0,-9 2 272,4 3 1,-4 1-49,4 3 205,-1 4-193,1 6 0,-5 8 130,-1 6 1,-5 1-157,0 4 0,-2 2-58,-2-1 0,0 1-97,0-2 0,0-7-241,0 2-155,0-2 153,0 2 7,0-6 1,0-3-39,0-10 1,0-3-9,0-6 1,2-3 12,2-2 1,5 1-162,5-6 1,1 4 135,-1-4 1,1 6 45,-1-1 0,1 3 205,0 1 0,-1 5-82,1 1 1,-1 5 116,1 0 1,-5 2 4,-1 2 0,-4 6-77,5 4 0,-7 5-73,2 4 1,-3-1-90,-2 6 0,5-4 29,-1 4 0,1-6-166,-5 1 0,2-3 42,3-1 0,-4 0 100,4-1 0,-2-1 60,2-3 0,-1-4-166,5-6 121,1 0 1,5-6 58,-1-4 1,2-3 118,4-1 1,-4-7-85,3-4 1,-2-2 64,-3-2 1,1 4-78,-1 1 1,1 1 5,-1-1 1,-5 3 599,-5 6-180,-2 1-103,-2-1 1,-6 7-48,-4 3 1,-8 10 70,-1 5 1,-1 8-40,6 1 1,-4 7-88,3-2 0,-3-1-142,9 1 0,2 1-222,2 4 1,4-5-431,1 0 0,1-6 300,4 2 1,3-4-366,7-2 1,4-6 153,1-3 0,6-3-11,-2-2 0,3-7 169,3-2 0,-1-6 155,0-4 1,-5-4 10,1-6 0,-3 1 78,3 4 0,0-2 428,-5 7 0,-6-2-208,-4 1 1,-2 9 1666,2-4-353,3 10-667,-11-1 1,4 8-294,-6 2 0,0 5 5,0 5 0,0 6-260,0-1 1,-2 2-56,-2-2 0,2-2-106,-3 2 0,3-3 95,2-1 1,0-1-275,0 1-181,0-7-412,0 5 355,7-11 1,1-2-261,7-10 1,-1-8 159,1-1 1,-1-2-153,1 1 1,0 4 226,-1-3 1,6 2 124,-1 3 0,0-1 195,-4 1 0,-5 6 148,-1 3 188,1 3 0,3 4-23,-3 3 0,-2 3 322,-3 6 0,-4 2-285,4 4 0,-3-4-23,-2 4 0,0 1-386,0-2 0,5 0 78,0-4 0,4-5-337,-4-1 0,5-4 38,-5 5 1,6-7-73,-1 2 0,3-10-116,1-4 1,1-6-191,-1-4 1,1 1 333,0-7 0,1-4 380,3-5 0,-3-6 0,4 1 0,-4-2 0,-1 3 0,1-3 44,3 7 1,-7 6 768,2 9 1041,-9 3-871,2 8 1,-7 8 621,0 9 0,0 11-640,0 4 0,0 10-456,0 5 1,-2-2-308,-3 2 1,3-2-316,-2 2 1,2 3-402,2-3 0,0-1-79,0 0 1,0-5-784,0 1 1,5-3 480,0-2 895,0-7 0,1-33 0,2-15 0</inkml:trace>
  <inkml:trace contextRef="#ctx0" brushRef="#br0" timeOffset="2083">3086 461 7742,'-5'-17'0,"0"-2"0,0 3 0,5-4 0,8 4 20,7 2 1,12 2-323,12-2 1,11 2 301,9-7 0,0 4 0,14-2 0,2 0 0,9-1 0,-1 0 0,1-1 0</inkml:trace>
  <inkml:trace contextRef="#ctx0" brushRef="#br0" timeOffset="2842">3742 431 7742,'0'-22'0,"-5"-1"-38,0 4 1,-5 2-64,5-2 0,-6 1 388,1-1 1,2 4 379,-2 1 0,-4 1-234,-6 8 0,1 0-120,4 5 0,-4 2-149,0 2 1,-6 11 98,6 9 1,-5 5 107,4 5 0,-1-1-105,2 6 1,7 0-1,-2 4 0,7-4-120,-2 0 1,5-7-96,-1 2 1,5-4-413,5-6 1,3-5 268,7-9 1,6-3-490,3-7 1,4-7 35,1-3 0,0-9-204,0-5 0,0-4 302,1-1 0,-1 0-15,0 0 1,-6-1 263,-4 1 1,-3 0 50,-1 0 1,-2 6 470,-4 4-372,-2 3 601,-14 8 0,-1 3-89,-6 10 1,-1 3 132,1 6 0,1 6-289,3-1 1,-1 5 13,6-4 1,-2 4-242,2-4 1,4-1-219,-4-4 0,5-1-59,5 1 1,-2-7 118,7-3 0,1-4-377,9-1 1,-3-1 64,8-4 0,-6-3-33,5-7 1,1-7 107,4-8 0,-2 0-47,-2-9 0,1 3 101,-7-8 0,2 2 59,-1-11 1,-9 6 528,3-2 0,-9 7-225,0 8 0,-5 3 426,-5 17 1,2 2 147,-7 12 0,1 4 489,-6 5 1,5 8-461,1 12 1,1 6-63,-2 4 0,2 3-285,3 2 1,3 0-146,-3 0 1,4-1-714,1 1 1,0-5 389,0 0 0,6-7-423,4 2 1,3-5-391,1-4 1,-4-9-1918,0-6 2839,0-7 0,11-23 0,1-12 0</inkml:trace>
  <inkml:trace contextRef="#ctx0" brushRef="#br0" timeOffset="3084">4019 475 7742,'6'-8'0,"2"-5"0,7 3 0,4-1-7,1 1 1,4-3 307,-5 4 0,2 2 262,-1 2 0,-2-1-150,6 1 1,-1 0 10,1 5 1,-3 5-96,-6 0 1,-1 6 72,1-1 1,-2 4-239,-4 6 0,3-4 45,-7 4 0,0-4-416,-5-2 1,4 1-199,1-1 0,0 1-482,-5 0 0,0-6 421,0 1 466,-6-7 0,-9-3 0,-8-8 0</inkml:trace>
  <inkml:trace contextRef="#ctx0" brushRef="#br0" timeOffset="3668">4558 373 7742,'-2'10'-50,"-2"0"1,2-1-101,-3 6 0,3-1 149,2 1 1,0 1-1,0 4 0,0-3 762,0 8 1,0-7-251,0 1 1,2-3-365,3-1 1,-2-1 37,7 1 0,0-7-205,4-3 0,1-4 96,-1-1 1,6-1 53,-1-4 1,1-5-45,-6-9 0,1 1 1,-1-6 0,-1-1-39,-3-4 1,-2 0-99,-3 0 0,-3 6 246,2 4 1,-7 3-94,-2 1 0,-6 1-29,1-1 0,-3 7-47,-1 3 1,-1 3-108,1 2 1,-1 5-89,0 0 0,6 6-339,-1-1 1,2 8-369,-2 1 0,4 1 393,6-6 0,0 1-245,0 0 0,6-1 727,4 1 0,3-6 0,1 1 0,6-7 0,-1 2 0,7-3 0,-1-2 0,2-7 0,2-2 0,-1-4 0,-4-2 0,4 1 306,-4-1 0,-3 0 49,-2 1 1,-2 6 2041,-3 3-1635,1 3 0,-7 4-268,-3 3 1,-4 3-229,-1 6 1,0 1-171,0 0 0,-5-1 46,1 1 0,-6-1-101,5 1 0,-1-5-975,1-1 560,3-5-538,-4 2 1,7-8 272,4-2 0,3-5 72,7-5 0,6-6 389,3 1 1,2-5 436,-2 4 1,4 1 284,-4 4 0,2 2 697,-2 4 1,-1 2-566,-4 7 1,-2 0 224,2 0 1,-4 7-409,-6 2 1,3 6-180,-7 4 1,6-1-1156,-1 6 1,-2-1 314,1 1 526,1 4 0,63 8 0,15 9 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6T00:44:35.18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1 669 7806,'0'-22'208,"0"2"1,5 4-30,0 1 1,6-4-2,-1-1 0,3-5-22,1 0 0,1-2-36,-1-2 0,6-2 99,-1-3 1,6-8-205,-6-7 1,7-4-139,-2 4 0,-3 0 354,-1 6 1,-6 7 157,-4 7 3,-3 6 0,-9 15-87,-3 3 0,-3 12-169,-7 7 0,-1 9 101,-3 11 0,1 5 33,-6 10 0,6 2-115,-2 8 1,4-3-217,2-2 0,6 1-426,3-7 0,3 4 282,2-8 1,7 0-364,2-15 1,12 0 245,8-14 1,2 1-185,8-11 1,0-7 122,5-8 0,-5-9 40,-1-5 0,0-6 138,1-4 0,-4 2 159,-6-7 1,1 0-17,-1-4 1,-2-1-64,-3 0 0,-2 7-18,-8 3 1,-1 5-72,-3 4 1946,-4 4-1188,-6 13 1,-5 8-130,1 10 0,-8 5-121,3 4 0,0-1 43,0 6 0,5 0-340,0 6 0,2-1 72,2 0 0,2-2-402,2-2 1,5 1 184,5-7 1,7-1-239,3-8 0,4-4 164,1-6 0,0 0 111,0 0 1,1-8 69,-1-7 1,-5-1 123,0-8 1,-6 0 237,2-6 0,-6 1-141,-4 0 0,-4 0 299,-6 0 1,-6 0-165,-4-1 0,-9 3 172,-6 3 0,-4 7-99,-5 8 0,2 6-669,-7-2 1,7 3-153,-2 2 0,9 7-367,6 2 1,9 4 552,5 2 0,5 4 247,5 1 0,28 10 0,14 4 0,4 2 0,1 0 0</inkml:trace>
  <inkml:trace contextRef="#ctx0" brushRef="#br0" timeOffset="467">1444 319 7806,'2'-14'0,"3"-1"0,-4 1 716,4-1 1,-2 0-224,2 1 0,-2 1 245,7 3-359,-7-3 1,4 10 642,-7-7-295,0 7 3,0-10-716,0 12 0,-2-6 81,-3 7 0,-3 0-2,-6 0 1,-6 7 81,1 2 0,-5 4-94,4 2 0,-6 4-317,2 1 1,3 6-334,1-2 1,4 3-30,2 3 1,4-3-482,0-3 1,9-3 128,1-6 0,3-2 411,11-3 0,4-4 161,11-6 0,-1 0-119,-4 0 1090,4 0-423,-12 7 1,-1 6 81,-11 6 0,-2 12 72,-2-2 0,-3 10 555,-7 0 1,0 3-233,-9 2 1,-4 3-187,-1-4 0,-4 4-102,-1-8 0,0-5-107,0-5 0,0-3-629,0-11 309,6-4 0,3-19-75,11-7 1,4-12-30,10-12 1,3-3-226,6-2 1,3 2 161,2 3 1,-1-3 23,6 3 1,0 2-432,6-2 1,5 5 229,4-5 0,10 2 412,4-2 0,-7 17 0,4 2 0,3 1 0,1 1 0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6T00:44:40.20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190 74 7833,'0'-15'1112,"0"5"-228,0 1-599,0 5 1,-5 0 49,0 8 0,-2 5-72,3 5 1,2 1 121,-3-1 0,-1 1-143,1-1 1,0 6-125,5-1 1,0 6-1,0-6 0,0 7-156,0-2 0,0-3-215,0-1 0,0 1 167,0-2 1,0 1-234,0-6 0,-2 1 133,-3-1 1,-3-4-187,-6 0 0,-6-7-61,1 2 0,-1-3-216,6-2 1,-1 0 264,1 0 0,6-7 16,3-3 1,3-7 283,2-3 1,3 1-36,7 4 0,1-4 171,14-1 0,-1 1-83,5 4 0,2 1 164,3-1 1,2 2-35,3 3 0,3-1-119,-3 6 0,-2-5-96,2 6 1,-7-3-150,2 2 0,-5 2 31,-5-7 1,-2 5 233,-8-4 0,1-1 0,-7-5 0,-3 1 0,-4 4-192,-1 0 431,0 1 295,0-6 444,0 7 847,0 2-771,0 19 1,0-2-505,0 13 0,-1 0-92,-4 6 1,3-1-117,-3 0 0,4 0-536,1 0 1,-5 4-150,0-4 0,0 3-378,5-8 1,0 2 271,0-1 1,0 1 448,0-7 0,13-19 0,3-10 0</inkml:trace>
  <inkml:trace contextRef="#ctx0" brushRef="#br0" timeOffset="191">846 219 7860,'8'-14'0,"5"-1"0,-4 1 0,0 6 2258,0 3-1557,-5 3 1,2 10-244,-6 7 1,-2 1-373,-2 8 0,0 5-297,-5 6 1,0-1-285,0-5 0,-4-2 294,3-2 0,2 2-1645,-2-3 1846,7-3 0,-10-19 0,5-12 0</inkml:trace>
  <inkml:trace contextRef="#ctx0" brushRef="#br0" timeOffset="391">933 103 7860,'23'-21'205,"3"5"51,-7-4 0,7 10 35,-2 6 0,7-3 345,-2 2 0,2 7 27,-11 8 1,4 3-245,-5 1 1,-1 12 34,-8 3 1,-4 5-169,-6 0 0,-6 2-258,-4 3 1,-11 1-94,-8-6 1,-7 3-214,-7-7 1,-1 0-63,0-10 1,2 4-491,3-4 1,3-3-1458,7-7 2287,0 3 0,32-31 0,9 0 0</inkml:trace>
  <inkml:trace contextRef="#ctx0" brushRef="#br0" timeOffset="717">1268 263 8165,'15'-8'684,"0"2"-461,-1 6 1,1 1 93,-1 4 1,-6 10 116,-3 9 1,-3 5-101,-2 5 0,0-3-304,0 3 1,-2-3 88,-3-2 0,-1 0-229,-4 0 1,-3-6-126,4-4 1,0-4-151,0-5 1,4 1-242,-5-6 111,7 0 1,-4-12 79,7-3 1,0-4 46,0-6 0,2-2 367,3-7 1,-2-5-156,7 0 1,4-9 453,6 0 1,1-3 149,-2-7 0,4 6 361,6-2 1,2 6-190,3 4 1,-3 5 361,3 9 1,-3 6-483,-2 9 0,3 4-132,-3 6 1,-3 1-651,-11 4 0,-2-1 262,-4 5 0,-2 3-1045,-7 7 1,0-1 242,0 6 842,-7-6 0,-33 35 0,-15 2 0</inkml:trace>
  <inkml:trace contextRef="#ctx0" brushRef="#br0" timeOffset="849">1400 394 7860,'1'-9'-75,"4"-1"1,3 5-177,7-5 1,-1 7-131,1-2 0,6-1 109,3 1 1,9-2 271,1 3 0,0 2 0,-5-3 0,13 4 0,3 1 0</inkml:trace>
  <inkml:trace contextRef="#ctx0" brushRef="#br0" timeOffset="1117">1895 205 7860,'15'-23'-636,"1"1"445,3 2 1,-2 6 758,2-1 1,-3 2-146,-1 8 0,-5 0 598,-1 5-44,-5 0-461,2 0 0,-6 7-182,0 2 1,-2 4 49,-2 2 0,0 4-281,-5 1 1,-1 1 117,-5-2 1,1 4-166,-1 6 0,-4-1 110,-1-4 1,6 4-71,4-4 1,0 3-104,-4 3 1,6-3-129,3-3 0,3 2 154,2-6 1,7 2 69,2-7 0,3 3-189,-3-8 1,4-4 19,-3-1-131,-3-4 193,5-1 1,-12-1-793,0-4 0,-6 2 122,-9-7 1,1 5-679,-1-5 1366,1 1 0,-20-38 0,-5-8 0</inkml:trace>
  <inkml:trace contextRef="#ctx0" brushRef="#br0" timeOffset="1240">2187 351 7860,'10'-15'0,"-1"1"2089,-6 5-1148,10 3-1642,-11 6 145,5 0 556,-14 6 0,-27 15 0,-13 10 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6T00:44:38.48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103 379 7826,'0'-14'0,"0"-1"271,0 1 1,-5 4 1092,0 0-1183,0 7 0,5 5-54,0 12 0,-5 7 45,0 8 1,-6 5-38,1 0 0,-1 7-579,1-2 0,-3 1-30,3-1 1,4-3-239,1-7 0,3-2 712,2-2 0,33-43 0,7-16 0</inkml:trace>
  <inkml:trace contextRef="#ctx0" brushRef="#br0" timeOffset="341">321 423 7826,'0'-15'542,"7"1"1,1 1 162,6 3-14,-6 4-322,5 6 0,-11 6-130,3 4 0,-3 3-38,-2 1 0,0 1-100,0 0 1,0 4-151,0 0 0,-5 1-458,0-6 451,0 1 1,5 0-324,0-1 112,-7-6 115,6-1 0,-4-7-114,10 0 1,8-8-138,6-7 0,7-6 379,-2-8 0,9 0-58,1 0 1,0 4 533,-5 1 0,-6 6-226,-4-1 1,-3 7 684,-1 3-619,-1 5 1,-5 4 0,-5 10 0,-2 8-90,-2 1 0,0 7-191,0-1 0,0-3-382,0 3 1,0-3 220,0 3 1,0-3-668,0-2 1,0-9 338,0 4 0,2-4-545,3 4 0,3-7 1022,6-4 0,53-54 0,-28 18 0,1-1 0</inkml:trace>
  <inkml:trace contextRef="#ctx0" brushRef="#br0" timeOffset="507">1036 146 7826,'0'-29'464,"4"6"153,1 4 0,0 3 229,-5 1-448,0 7 0,0 10-145,0 12 1,0 7-37,0 8 1,-5 7 108,0 3 1,-6 3-73,1 2 1,2 4-524,-2 1 0,2-1 244,-1-4 0,-3-5-1167,7 0 0,1-2 1192,4 2 0,26-16 0,6-10 0</inkml:trace>
  <inkml:trace contextRef="#ctx0" brushRef="#br0" timeOffset="866">948 306 7827,'0'-21'0,"0"5"0,0-3 0,0 3 822,0 1 0,7 0-285,2 1 0,9 4-153,1 0 1,9 7-125,1-2 1,2-1 84,8 1 0,-5 0-289,5 5 0,-7 0 108,2 0 0,-3 2-138,-2 3 1,-6 4 74,-4 11 0,-4-4-568,-6 3 0,-2 2 106,-7-1 1,0 6-10,0-2 1,-7-1 170,-2 1 1,-4-1 61,-2 1 1,2 2 76,4-7 1,-3 1-112,7-6 48,0 1 95,5-1 0,9-7 286,5-7 1,6-2 69,4-7 0,2-6 199,-7-4 0,6-2-159,-6 1 0,-1-1 165,-8-3 1,-4 1-559,-6 4 0,0 1 119,0-6 1,-2 6-857,-2-2 1,-5 4 421,-5 2 0,-1-1-934,1 0 1274,-1 1 0,-38-1 0,-11 1 0</inkml:trace>
  <inkml:trace contextRef="#ctx0" brushRef="#br0" timeOffset="1032">423 73 7827,'-5'-19'602,"1"-1"1,-1 6 0,5 4-1482,0 7 319,0-4 560,6 7 0,41 13 0,16 3 0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6T00:44:42.34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433 451 7867,'-14'-6'0,"4"-1"0,0-2 2125,1-4-873,1 11-437,1-5-559,7 7 1,8 0-45,7 0 1,6-1-114,8-4 0,7 2-215,3-7 1,3 0 265,1-4 1,-1 4 24,-3 0 0,0 7 236,-10-2 1,-3 4 140,-11 1-450,-1 0 1,-5 11 36,-5 3 0,-10 11-90,-9-1 1,-4 4-162,-5 1 1,-4 0-511,4 0 0,3-1-826,1-4 1,9 2 644,1-7 0,7 1-983,-2-6 964,4-6 822,1-1 0,51-40 0,14-7 0</inkml:trace>
  <inkml:trace contextRef="#ctx0" brushRef="#br0" timeOffset="292">681 72 7892,'-29'-21'0,"-7"5"113,-2-4 0,-5 11 190,0 4 0,-3 16 374,-2 9 0,-4 9-230,-6 10 1,-4 1 57,4 14 1,4-1-81,15 5 1,10 7 31,10 3 0,4 13-299,6 2 1,7-2-261,17-13 0,12-7-115,27-12 0,5-9-456,14-15 1,7-11-24,2-9 0,4-16 47,2-9 0,-1-7 884,1-7 0,-9-3-229,-6-7 0,-15-1 1134,-14-4 1,-5-1-448,-15-4 0,-6-2-248,-18 2 1,-8-3-274,-7-1 1,-12 1-397,-12 4 1,-10 11-362,-4 13 0,-4 6 365,-1 8 1,6 7-2205,3 4 2424,4 2 0,3-3 0,3 0 0,3 0 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6T00:44:43.84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306 132 7900,'0'-17'0,"0"-2"0,0 8 66,0-4 1,-6 10 72,-4 0 1,-3 12 151,-1 7 0,-7 7 295,-4 9 0,-2 5-115,-2 4 0,4 3-122,1 2 1,1 4-219,-1 1 1,0 5 93,9-6 1,-1-4 0,11-5 0,0-7-56,5 2 1,7-11-110,2-9 0,11-6-202,4-8 0,4-1-579,1-4 1,0-5 383,0-9 1,0-4 151,0-6 1,1 0 295,-1 0 1,-7-7-43,-2-3 0,-4-3 89,-1-2 0,-2-4-21,-4-1 1,-4 5-41,-10 6 0,-9 7 69,-11 2 0,-2 3 127,-2 11 1,4 4-1039,1 11 0,8 1 385,1 4 1,2 3-1505,9 7 1863,-1 6 0,30 16 0,15 7 0,0 7 0,0 0 0</inkml:trace>
  <inkml:trace contextRef="#ctx0" brushRef="#br0" timeOffset="273">831 277 7900,'-6'-9'0,"-4"-1"0,-3 7 132,-2-2 1,-1 3 229,-3 2 1,3 8 127,-4 7 1,4 1-136,1 8 0,2 1-371,4 4 1,-3 5-34,7 0 0,1 0-50,4-5 0,1-6 23,4-4 1,3 1 165,7-6 1,6-3 212,3-11 0,4-1-180,1-4 1,0-8 149,0-6 0,-5-7-18,1 1 0,-12 3 11,1-3 1,-9 1-177,0-5 1,-5 5-119,-5-1 0,-5 3-137,-9-3 1,1-1-413,-6 7 0,1 1-172,-1 8 1,3-1 748,6 6 0,7 13 0,2 9 0</inkml:trace>
  <inkml:trace contextRef="#ctx0" brushRef="#br0" timeOffset="840">1152 292 7900,'0'-15'0,"0"1"245,0-1 1,0 5 370,0 1 1,0 4-157,0-5 0,1 5 71,4-4 0,3 4 62,7-5 0,1 5-167,4-5 0,1 7-128,3-2 0,4 2-72,-4-2 0,2 4-47,-2-4 0,2 3-22,-7 2 0,2 0-104,-1 0 1,-9 2-48,4 3 0,-4-2-265,4 7 1,-7-1-276,-3 6 0,-4 4 266,-1 1 0,-11 6-79,-4-2 1,-9 3 35,0 3 1,-9-6 157,-1 0 1,0-1 50,5 1 0,2 2 16,2-6 0,4-3-89,7-7 1,6 3 15,3-3 1,5-4-48,5-1 1,11-3 72,13-2 1,7-5-118,7 0 1,-1-1-120,-3 1 0,3 1-237,-3-5 1,8 4 196,2-5 1,-5 2 146,-6-2 0,-5-3 91,1 4 1,-8-4 135,-2-2 1,-11-4 109,2-1 0,-6-1-185,1 2 0,1-2 406,-6-4 1,0-1-128,-5 7 852,0 0 1,-1 6 655,-4 3-739,3 3 0,-6 9-500,3 3 0,3 3-107,-2 7 0,0 4-343,0 0 0,2 7 95,-3-1 0,-1 2-920,1 2 1,0-1 459,5-4 1,0 2 376,0-6 0,26-27 0,6-11 0</inkml:trace>
  <inkml:trace contextRef="#ctx0" brushRef="#br0" timeOffset="981">1939 88 7900,'0'-20'0,"0"1"0,-5-1 1403,0 6-1088,0 6 1,7 1-1137,3 7 0,-2 2 821,7 3 0,6 74 0,-5-27 0,1 0 0</inkml:trace>
  <inkml:trace contextRef="#ctx0" brushRef="#br0" timeOffset="1250">2114 438 7900,'19'-21'0,"1"-4"0,4-2 592,-4-2 1,4 4-156,-5 1 0,6-4 204,-6-1 1,-1-1 182,-8 10-318,3-6 0,-12 10 384,4-3-480,-10 9 1,-3 3-202,-7 7 0,-4 4-144,0 5 1,-7 3 199,1 12 0,3 2-39,-3 8 0,3-2-325,-3 7 0,1-5 141,10 5 0,-4-5-1199,8 5 1,4-7 303,1 2 1,6-4-43,9-6 0,13-5 194,16-9 1,14-4-797,5-6 1497,10-6 0,6-25 0,9-11 0,-20 10 0,-1 0 0,0 1 0</inkml:trace>
  <inkml:trace contextRef="#ctx0" brushRef="#br0" timeOffset="1382">2872 102 7900,'0'-14'0,"5"4"1385,0 0-1129,0 7 1,-5-2-415,0 10 1,0 0-61,0 10 0,0-4 218,0 8 0,-20 36 0,-4 9 0</inkml:trace>
  <inkml:trace contextRef="#ctx0" brushRef="#br0" timeOffset="1482">2741 511 7900,'0'-9'0,"0"3"0,0 6 0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6T00:44:48.14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204 262 7900,'0'-14'742,"-1"6"192,-4 3 0,2 7-645,-7 7 0,-5 7-298,-4 14 0,-5 5 140,4 4 1,-4 3-48,4 2 0,1-5-372,4 0 0,3-2 237,2 2 0,3-4-705,7-5 0,0-8 313,0-2 0,2-6-751,3-4 778,3-3 1,6-11 415,1-5 0,19-59 0,-15 21 0,1 0 0</inkml:trace>
  <inkml:trace contextRef="#ctx0" brushRef="#br0" timeOffset="140">248 175 7900,'0'-28'176,"0"4"265,7-3 964,-6 17-1069,12-3 0,-6 26-325,2 6 1,3 9 87,-7 6 0,4 3-534,-4 7 1,6-2 230,-1-3 0,5 1-1304,4-6 1508,-3 7 0,57-17 0,7 4 0</inkml:trace>
  <inkml:trace contextRef="#ctx0" brushRef="#br0" timeOffset="458">1006 73 7900,'0'-19'181,"0"-1"0,-1 2 226,-4 9 0,-3 2-96,-7 7 0,-11 13-112,-3 6 0,-10 14 149,0 6 0,-8 3-118,-1 2 1,-6 4-227,6 1 0,-4 4-51,8-4 0,4-1-250,10-4 1,3-7-339,3-3 52,9-3 1,15-15 244,10-6 1,9-20 2,5-9 0,10-13 32,5-7 0,2-2 63,-2 2 0,3-8 297,-3 4 0,1-3 241,-1 7 0,-3 4 257,-7 6 1,-7 6 254,-2 3-166,-4 11 1,-8 15-242,-3 14 0,-11 14 49,-9 9 1,-1 8-94,-8 7 1,6 0-276,-2 1 0,-1-1-256,2 0 0,-6 0-178,6 1 0,6-7-455,8-4 0,4-7 141,1-2 0,1-9 664,4-1 0,36-25 0,14-14 0</inkml:trace>
  <inkml:trace contextRef="#ctx0" brushRef="#br0" timeOffset="2025">1443 496 7900,'13'-29'0,"-3"-1"0,2 3 289,-8 3 576,8 2-274,-11 14-217,-1 2 0,-9 8-122,-11 2 0,2 6-27,-6 10 1,1-3 34,-1 8 0,-2-1-35,7 5 1,-1 0-117,6 0 0,-4-1-127,3-4 0,-1 2-260,11-6 0,0-1-5,5-4 0,-4-1-701,-1 1 654,6-7 1,12-2-163,7-6 1,6-8 40,-2-6 1,-1-3 70,1-7 1,0 5 335,5-6 0,-4 1-40,-1-5 1,-6 1 68,1 4 1,-3-2 83,-1 7 0,-5-1 315,-1 6 1,-5 4 735,0 0-493,-2 7-346,-2-3 1,0 14-73,0 6 1,-2 3-31,-2 7 1,2-5-113,-3 6 0,4-3-171,1 3 0,0 0 99,0-5 1,0 4-126,0-4 1,1-3 89,4-7 0,-2-2-130,7-3 0,0-3-23,4 3 0,1-4 37,-1-1 0,3-6-127,2-4 1,-3-5 90,4-4 0,1 3 113,-2-4 1,1-1 42,-6 2 0,4-1-1,-3 6 1,2 4 404,-7 0 0,-3 6 42,-3-6-148,5 7 0,-6-4 191,7 7-173,-7 0 0,3 7-61,-6 2-118,0 4 1,0 7-82,0-1 1,0 1-197,0-6 0,0-4-222,0 0 185,0-1 45,7 6 0,-4-7 35,7-3 1,-1-5-110,6-5 0,-5-3 96,-1-7 0,1 1 162,5-1 1,4 1-36,1-1 1,-1-1 126,-4-4 0,-1 6 23,1-1 0,-1 1 144,1 4 0,-2 2 170,-3-2-152,3 7-134,-5-4 1,0 9-108,-3 3 0,1 3-168,-1 7 0,0 4-48,-5 0 1,0 1-382,0-6 0,5 1 147,0 0 1,6-1-215,-1 1 0,3-2 135,1-4 0,2-2 190,4-7 0,-2 0 287,6 0 0,0 0 0,5 0 0,-4-7 0,-1-2 0,0-4 0,5-2 0,0-1 0,1-3 0,-1-3 0,0-2 0,-5-3 0,1 2 0,-8 3 623,3-3 1,-9 8-235,-1-3 0,-7 9 876,2 1-745,-3 7 1,-9-4-75,-3 7 1,-3 2-167,-1 3 1,-2 3-44,-4 6 0,2 6-127,-6-1 1,6 7 76,-1-1 0,1-3-451,-1 3 0,7-3 172,-2 3 1,2 0-584,-2-5 0,4 4-198,0-4 459,7-1 0,3-11 31,10-3 0,4-5-3,6-5 0,2-5 221,8-9 0,-3-4-80,-3-6 1,4 0 389,-4 0 0,-1 0 137,1 0 0,-6 1 297,2 4 1,-6-2 36,-4 6 253,-4 7-525,-6 7 1,0 8 37,0 2 1,-5 11-434,1 9 1,-1-1 99,5 1 0,0 1-763,0 4 0,6-5 137,4 0 0,8-6-118,1 2 1,7-6 231,-2-4 1,4-2 79,1-3 0,0-4 383,0 4 0,-1-3 0,-4-2 0,2-2 0,-6-3 0,-1-1 0,-4-4 0,4-3 0,0 4 0,1-4 0,-6-2 0,1-1 325,0-4 1,-1 4 108,1-3 0,-5-2 208,-1 1 1,1-4-173,5 5 1,-1-3 135,1 3 1,-1 3-197,1-4 1,-2 4-82,-3 2 0,1-1 469,-6 0-139,0 7-172,-5-5-403,0 12 1,-2-6-177,-3 7 0,-5 2 63,-9 3 1,1 1-153,-6 4 1,1 3 62,-1-3 0,3 3-138,6 1 1,-3 1-133,4-1 0,-4 1-127,8-1-763,4 1 806,-1 0 1,9-2-17,3-4 0,5-2 162,9-7 1,4 0 109,6 0 0,-2-2 125,-2-3 0,1 4 201,-7-4 1,0 2 115,-4-2 1,-5 3 340,-1-3-40,-5 4 1,2 7-194,-6 4 1,-1 3 95,-4 1 0,-3 6-190,-7-1 0,5 7-78,1-2 0,0 4-49,0 1 0,-3-5-168,8 1 0,-1-3-60,5 3 0,0-4 61,0-7 1,0-4-75,0 0 1,0-5-194,0 4-138,0-5 406,-7 2 0,-1-6 147,-6 0 0,-1 0-95,0 0 1,1 0 127,-1 0 1,6 0-38,-1 0-46,0 0 0,0 0-153,1 0 56,5 0-53,-2 0 58,6 0 0,0-6-95,0-4 1,0 2 34,0-2 1,5-5-156,0-4 0,1-2-25,-1 2 0,-2 1 45,7-7 1,-2 8-202,2-3 1,3-1 3,-4 2 1,4 1-197,2 8 636,0-3 0,38 12 0,10-6 0</inkml:trace>
  <inkml:trace contextRef="#ctx0" brushRef="#br0" timeOffset="2424">3645 452 7900,'0'-15'224,"0"1"204,0-1 79,0 7 0,5-5-315,-1 3 1,8 2-176,-3-1 1,0-1 70,0-5 1,1 6-9,5-1 0,-2 0 55,-4-4 1,3 4 31,-8 0 0,1 5 353,-5-4-466,0 5 1,-1-2 20,-4 6 1,2 0-9,-7 0 0,0 6-129,-4 4 1,1 3 54,3 2 0,-3 4-112,3 0 0,4 6-176,1-6 0,-2 1 106,3-6 1,-1 1-441,5-1 362,0 1 0,8-7-62,6-3 1,9-3 57,11-2 1,3-9-64,7-5 1,5-1 637,-1-4 1,-1 3-197,-8 1 0,2 7 251,-7 3 1,-2 3 62,-8 2 1,-3 7 317,-6 3 0,-2 4-376,-3 6 1,-4-4-48,-6 3 0,-2 2-465,-2-1 0,-6-1-1173,-10-4 1321,-2-1 0,-46-18 0,-10-6 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6T00:44:52.55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307 564 7900,'6'-15'-78,"-4"1"0,6 1 339,-3 3 355,-4-3 610,12 5-831,-11-7 0,4 5 359,-6 1-299,0 6-343,0-10 0,-1 11 36,-4-3 0,-8 10-123,-6 5 1,-9 4-132,-1 6 0,0 2 75,-5 8 0,-2-1-57,2 0 1,5 0 34,5 0 0,6-1-355,-2-4 0,6 2-244,4-7 285,4-6 1,17-6 120,3-7 1,12-7-41,4-2 1,0-9 117,9-2 1,-2-10-2,2 0 1,2 0 200,-7 5 1,-5-2-48,-5 2 1,-6 4 126,2 2 1,-6 3 445,-4 1 294,-4 7-624,-6 2 0,-5 7 59,1 4 0,-6 8-7,5 7 1,-5 1-112,5-2 1,1 2-219,4 3 1,0-1 66,0-4 0,0-2-107,0 2 0,0-3-50,0-1 1,1-5 71,4-1 0,-2-5 42,7 0 1,0 3-25,4-2 0,1-2 98,-1-8 0,1 2-47,0-7 0,1-1 106,3-9 1,-3 3-90,4-8 1,-4 7 208,-1-1 0,-1-2 291,1 2 102,-7-1-76,5 6 289,-12-1-625,6 7 1,-7 3-221,0 10 1,0 3-48,0 7 0,5-1 75,0 1 0,1-1-411,-1 1 0,-3-5-255,2-1-145,5 1 548,-8 5 0,11-6 108,-8 1 0,3-7 49,-2 2 1,3-8 66,6-2 0,1-11-75,0 1 1,1-3 8,3 4 0,-3-1 197,4 1 0,-4-1-12,-1 1 1,-6 4-18,1 0 0,-5 7-147,5-2 0,-6-1-73,6 1 3,-7 0 0,9 11 81,-7 4 0,1-2-499,-1 2 0,-2 0 206,7 4 1,-5 1-247,5-1 0,-1-1 202,6-3 1,4 1 159,1-6 0,6 0 125,-2-5 0,3 0 177,3 0 0,-1 0 60,0 0 0,2-11-95,3-4 0,-2-4 594,7-1 0,-7-2-265,2-8 1,-4 6 219,-6 0 0,2 4-89,-7-4 0,-4 11 499,-6-1-678,-5 9 1,-4-2-265,-10 7 0,-9 2-163,-6 3 0,-2 4 129,-2 11 1,-1-2-172,1 6 0,5-5 97,0 6 0,6-8-536,-2 3 0,6 1 33,4-2 1,4-4-134,6-5 0,1-7 166,4 2 0,10-4 149,9-1 0,15-13 252,5-6 0,4-7 1,1-3 1,1-7 146,3-3 0,3-8-51,-8-1 0,-1-7 79,-8 1 0,0-1 211,-10 2 1,-10 9 288,-14 10 1,-6 11 80,-9 9 1,-1 1 541,-14 8 0,6 8-415,-5 12 0,1 11-319,-1 8 1,-4 11-511,4-1 0,1 4 127,-1 1 0,6-2-353,-1 6 0,2 1 297,3 4 0,32 13 0,7 4 0</inkml:trace>
  <inkml:trace contextRef="#ctx0" brushRef="#br0" timeOffset="342">2960 316 7880,'0'-24'243,"0"-1"1,-7 7 304,-2-1 0,-4 9-142,-2 5 1,-4 4 176,-1 1 1,-11 8-295,2 6 1,-3 3-111,3 7 0,1 0-191,4 5 0,4 1-38,11-1 1,2 0-65,7 0 1,7 0 116,2 0 1,4-4 15,2-1 1,1-8 296,4-1-249,-4-1 325,5-6-270,-13 1 1,-10-3 184,-12-6 1,-14 0-306,-11 0 0,-3 0-475,-1 0 0,-1 0-23,0 0 1,7 0-394,3 0 1,9 0-719,6 0 1607,9 0 0,36-13 0,15-3 0</inkml:trace>
  <inkml:trace contextRef="#ctx0" brushRef="#br0" timeOffset="1892">3135 418 7869,'9'-23'387,"1"4"1,-7 7 1551,2 3-1027,-3 5-522,-2-2 1,-7 12-96,-2 4 0,-4 3-34,-2 2 0,2 4-201,3 1 0,-1 6 108,6-2 0,-4 2 54,4-2 1,0 4-557,5-4 1,0-3-852,0-2 0,6-2 622,4-3 0,8-4 24,1 0 0,9-7 180,1 2 1,2-12 37,8-7 1,-1-7 392,6-9 1,-5 0-94,0-4 0,-7-8 45,2-7 1,2-6 118,-2 1 1,-5-1 117,-5 2 1,-7 4 606,-3 10 910,1 4-1085,-14 19 1,1 11-211,-7 19 1,-6 7-169,1 9 1,-3 10-94,-1 4 1,-1 8-115,0-4 1,3 10 36,2-4 1,-3 4-40,3-9 1,4-1-43,1-4 1,-2-7-250,2-3 0,2-6 44,8-9 0,-2-1 11,7-13-53,0 0 0,6-12 47,3-2 0,-1-11-445,6-4 0,-1-4 143,1-1 0,4-5-14,-4 0 0,-1-5 35,1 5 1,-1 0-64,1 5 0,-1 7 400,-4 2 1,-7 6-24,2 4 0,-2-2 272,2 8 1,-6 0-161,-3 9 0,-3 3 353,-2 7 1,0-1-104,0 1 1,0 6 4,0 3 0,0-1-90,0 1 0,0-4-84,0 4 0,1-6-229,4 1 1,-2-2 51,7-3 0,0-1-298,4-3 0,1-4 86,0-6 1,4 0-13,1 0 0,5-3 53,0-7 1,-3 1 58,3-11 1,-7 2 100,1-1 0,0-2 149,-4-3 0,3 1-66,-9 3 214,-2 4 1,-1-5 1431,-6 7-1133,0 6 1,-1 1-133,-4 7 0,-3 2-138,-7 3 1,6 3-221,-1 6 0,7 2-77,-2 4 1,3-2-471,2 6 0,0-6 31,0 1 0,8 2 169,7-1 1,1-2-198,8-9 0,2 3 131,8-8 0,-1 1 130,6-5 1,-5 0 135,4 0 1,1-6 156,5-4 1,-5-4 103,0-6 0,-7 2 279,2-6 1,-5 5 477,-4-6 0,-4 6-416,-7-5 0,-6 6 132,-3-2 0,-3 4-141,-2 1 1,-7 6-66,-2-1 0,-4 7-220,-2-2 0,-4 5-193,-1 5 0,-6 9 45,2 11 1,-2-3-188,2 3 0,3-1-421,6 5 1,1-5 273,-1 1 0,2-6-275,3 5 1,4-6 167,6 2 0,1-9 17,4-1 0,5-7 28,9 2 1,9-5-20,6-5 1,5-3 217,-5-7 1,5-6 93,-5-3 0,1-5 51,-1-5 1,-3 1-52,3-5 1,-3-8 206,-2-7 1,-6 2-90,-4 3 1,-3-2 669,-1 1 1,-7 7-225,-3 8 1,-3 10 570,-2 4-236,0 11-305,-7 2 0,1 14-384,-4 2 1,-3 11 46,3 4 1,-3 8 62,-1 2 1,-1 7-17,1-2 1,4 1-200,0-1 1,2 6-60,-2-6 1,4 2-28,6-7 0,0-3-42,0 3 0,0-5-220,0-5 0,1-4 24,4-11 1,3-2-197,7-7 1,0 0-16,-1 0 1,2-2 163,4-3 0,-2-8-43,6-6 1,0-2 203,5 1 0,1-1 187,-1-3 1,-5-4-70,0 4 0,-1-2 124,1 2 1,-4 3 721,-11 6 1,3 1-21,-7-1 492,-1 1-394,-4 5-831,0 3 0,-4 8 33,-1 2 1,-5 5-85,5 5 1,-5 6 58,6-1 1,-3 5-122,2-4 1,4 4-6,-4-4 0,3 4-13,2-5 0,0 6-75,0-6 0,2-4 128,3-6 1,3-4-149,6 5 0,1-7-105,-1 2 1,3-5-150,2-5 1,-1-5 148,6-9 0,-4 1-70,4-6 1,-5 0 75,6-6 0,-6 1 35,5 0 0,-6-3 405,2 3 0,-9 3-191,-1 11 1689,-7 0-1057,10 7 1,-11 8-21,2 10 0,-4 5-200,-4 4 1,-3 4-4,-3 6 1,4 0-103,6 0 1,-5-4-199,0-1 1,0-5-344,5 6 0,7-8 151,2 3 0,4-9-429,2-1 0,6-7 83,3 2 1,4-3-109,1-2 1,5-7 169,0-3 0,10-9-61,-5-5 0,4-4 159,-9-1 0,2-7 144,-2-3 1,-5-8 286,0-1 0,-8 4-150,-11 5 0,-3 8 766,-7 2 0,-2 3 281,-3 12 0,2 3 761,-7 11 0,1 3-1125,-6 6 0,0 8-394,1 12 1,-1 0-503,1 0 0,4 5 238,0 0 0,7 5-1074,-2-5 0,3 0 595,2-5 1,5 0-625,0 1 0,7-6-369,-3 0 1487,11-13 0,28-4 0,14-15 0</inkml:trace>
  <inkml:trace contextRef="#ctx0" brushRef="#br0" timeOffset="2239">6196 491 7856,'15'-15'0,"-2"1"-126,-4-1 1,3 5 94,-8 1 1,8 1 582,-2-2 1,-2-3-81,1 3 1,-4 2 10,5-2 0,-5 2-129,4-2 1,-5-2 69,1 2 1,-2 3 172,2 2-376,-4-3 0,6 5-2,-7-7 149,0 7-353,0-3 1,-7 7 53,-2 4 1,-3 3 78,3 7 1,-9 1-89,3 3 0,-3-1-148,4 7 0,4-3 76,0 3 1,1 0-83,-6-5 1,5 4-276,1-4 0,5-1 179,-1-4 0,4 4-126,1 1 0,1-7 45,4-9 1,3 3-305,7-2 1,1 0 39,4-5 1,-3-7-88,8-3 0,-6-3 162,5-1 0,-4-6-23,4 1 0,-4-2 483,4 1 0,0 4 0,31-31 0,7 0 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6T00:44:56.61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0 204 7856,'5'-14'0,"0"-1"0,1 2 460,-1 4 1,-3-4-63,3 3 0,1-3-59,-1-2 0,5 1-90,-5-1 1,1 5 170,-1 1-86,-3-1-215,11-5-379,-12 1 175,6 6-318,-1 1 314,-4 7 0,9 7 213,-6 2 0,6 4-64,-1 2 0,3 0 23,1-1 1,1 1-66,0-1 0,-2 1 25,-4-1 1,3-4-122,-7 0 1,-2-2 89,-8 2 0,-3 3-379,-7-4 0,-6 0 164,-3 0 1,-4-4-1207,-1 5 1409,7-7 0,0-9 0,8-11 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6T00:44:57.08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140 217 7856,'0'-14'1082,"0"4"1547,0 0-2100,0 7 0,-2-4-246,-3 7 0,-3 8-105,-6 7 1,-1 1 42,0 9 0,3-3-9,2 3 1,-3 2 8,3-3 0,-1 2 0,1-1 0,4-3-696,6-2-1722,-7-4 1703,5 5 1,2-8-15,10-3 0,3-6 133,2-8 0,6-6 75,3-10 1,2 4 211,-2-3 1,4 1-11,-4-1 1,-1 7 90,1-2 0,-4 2 48,4-2 1,-6 1 129,1 3 0,-3 4-16,-1 6 82,-1 0-197,1 0 0,0 6 22,-1 4 1,1 3-129,-1 1 0,1-4 58,-1 0 1,1-7 281,0 2 0,4-4 16,1-1 1,1 0 3,-2 0 1,-1-8 24,6-6 1,-1-6 155,1-4 1,-3-8-112,-6 3 0,-2-4-114,-4 4 0,-2 0-206,-7 0 0,-11 6-216,-4 4 0,-9 4-416,-1 5 0,-2 4 224,-2 6 0,6 1-266,4 4 0,2 3-1596,3 7 2226,6 6 0,60 47 0,-16-25 0,0 0 0</inkml:trace>
  <inkml:trace contextRef="#ctx0" brushRef="#br0" timeOffset="316">1160 188 7856,'0'-15'354,"0"-6"0,0 10 1432,0-4-1538,-6 11 1,-2 4-359,-7 9 1,0 9 180,1 2 0,-1 5 65,1 0 1,1 2-187,3 2 1,-1-4-18,6-1 1,0-5-145,5 6 0,0-7 184,0 1 0,3-9 69,7-5 0,1-4 69,14-1 1,-6-1 173,5-4 1,1-3 12,4-7 0,-7-4-127,-2-1 0,-1-6 241,-4 2 0,1-2-144,-11 2 0,-2-4-114,-8 4 0,-3-2-96,-6 2 0,-6 3-271,1 6 0,-1 2-664,6 3 0,-1 4 446,1 6 1,6 6-917,3 4 0,3 3 57,2 2 1290,7 6 0,33 21 0,15 11 0</inkml:trace>
  <inkml:trace contextRef="#ctx0" brushRef="#br0" timeOffset="716">1408 246 7856,'13'-14'335,"-3"-1"1,3 2 515,-4 3 1,6 4-412,4 6 0,-2 0-23,2 0 1,2 2-523,-1 2 1,-3 5 136,-7 5 0,3 6-294,-3-1 1,-4 5 114,-1-4 1,-5 1-44,-5-2 1,-3-3 35,-6 4 0,-3-4-336,-2-1 1,3-7-12,-4-3 1,-1 1-162,2-1 327,-1 0 141,12-12 1,2-1 131,6-6 1,1-6 20,4 1 1,8-2 113,7 1 0,6 4-104,-2-3 0,3 2 76,3 3 0,-1-6-77,0 1 0,5 0 21,0 4 1,-2 5-51,-7 1 0,2-1 48,-3-5 0,-3 1 228,-1-1 1,-4 1-98,-1-1 1,-2 5 1078,-4 0 100,4 1 571,-11 1-1454,4 1 0,-10 9-195,-1 3 1,-7 8-13,3 6 0,-4 7 0,-2-2 1,1 9-743,-1 1 1,2 0 410,3-5 1,-1 2 123,6 3 0,0 22 0,5 12 0</inkml:trace>
  <inkml:trace contextRef="#ctx0" brushRef="#br0" timeOffset="1016">2341 130 7856,'21'-17'0,"3"-2"0,2 8 1482,-1-4-699,-11 10-663,-7-1 0,-11 7-57,-5 4 1,-9 3-131,-16 7 0,-3 4 88,-7 1 1,-5 1-10,1-2 0,-1-3 11,5 4 1,2 1-7,3-2 0,0 1-107,10-6 1,3 1 48,12 0 0,6-1-55,3 1 0,11-6 95,9 1 0,12-5 28,12 5 0,3-5-112,2 4 0,0-5-97,0 0 1,-2 0-52,-3 1 0,1-4-229,-6 4 0,0-3-206,-5-2 0,-4 0 219,-1 0 1,-6 0 448,1 0 0,4-33 0,-1-7 0</inkml:trace>
  <inkml:trace contextRef="#ctx0" brushRef="#br0" timeOffset="1333">2720 42 7856,'6'-14'0,"-2"1"0,5 3 0,-5 5 381,1 10 0,-4 10 573,-1 9 0,0 10-525,0 5 1,-6 4-74,-4 6 1,-3 3-118,-2 6 0,-4 0-18,0 1 0,-7 4-230,1 0 1,-1 4-40,2-9 1,3-3-53,6-11 1,3-7-379,2-3-708,3-10 590,14-9 0,6-17 234,6-12 0,1-7-174,-6-9 1,-4 1 114,0 0 1,-7-2 30,2-3 0,-4-1 173,-1-4 0,0-2 167,0 7 0,0 0 50,0 5 0,0-5 0,0 0 0,0 5 18,0 5 0,5 6-39,0-2 0,2 4 431,-3 2-316,5 5 1,10-2-228,0 6 0,7-4 134,-1 4-1,2-7 0,54-28 0,-34 12 0,0 1 0</inkml:trace>
  <inkml:trace contextRef="#ctx0" brushRef="#br0" timeOffset="1733">2997 101 7856,'0'-15'320,"0"5"1115,0 0-1057,6 7 0,-4-2-139,3 10 0,-8 5 4,-2 9 0,-5 4-22,5 6 0,-6 0-137,1 1 1,2-1 88,-2 0 0,6 3-459,-6-3 1,7 4-8,-2-9 1,3-3-230,2-1 1,7-1 175,2-4 1,9 1-170,2-11 0,4 0 152,-5-5 1,12-7-62,-2-3 1,4-9 234,-4-5 0,0-4-56,0-1 1,0-5 353,0 0 1,-6 1 146,-4 9 0,-4-2 981,-5 7-393,3-7 508,-12 10-619,-1 1-429,-8 9 0,-6 17-283,-1 4 1,2 4 100,3 0 0,2 4-98,3 6 1,4-1 18,-4-4 1,3 2-13,2-7 1,5 6-307,0-6 1,6 1-271,-1-6 1,3-6 341,2-3 1,-1-3 114,1-2 1,-1-2 154,1-3 0,0-3-126,-1-6 1,-4-6 71,0 1 0,-7-7-64,2 2 1,-4-2 15,-1 1 1,0-2-75,0 3 0,-6 2-234,-4 3 1,-3 8 40,-1 1 1,-1 7-504,0-2 805,1 3 0,12 48 0,4 10 0</inkml:trace>
  <inkml:trace contextRef="#ctx0" brushRef="#br0" timeOffset="2116">3638 261 7856,'0'-15'283,"0"1"1,2 4 1187,3 0-535,-4 1-116,6 0-647,-7 3 1,0 12-166,0 4 0,-5 5 22,0 4 1,0-3 134,5 4 0,0-2-419,0 1 0,0-3 128,0 4-328,0-4 1,0-2 104,0 1 0,0-5-7,0-1 0,7-5 80,3 1 0,3-4-42,1-1 1,6-6-72,-1-4 1,7-3 50,-2-2 0,-3 1 637,-1-1 0,-4 1 84,-2-1 1,-1 5 974,-3 1-606,-3 5-206,-7-2 1,0 12-292,0 4 0,-5 3-56,0 2 1,0-1 0,5 1 0,0-1-156,0 1 0,7-2-155,2-3 1,6-4 65,4-6 0,2 0 127,4 0 0,2-3 116,-3-7 1,-1-1 273,1-13 1,-12 4-257,-3-4 0,-5 0-250,-4-6 0,-8 3-1023,-7 3 1057,-12 3 0,-56 12 0,33 6 0,-1 0 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6T00:45:00.99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248 321 7856,'5'-14'0,"0"-1"0,2 5 0,-3 1 594,-2 5 0,5 0-101,-7 8 1,0 11 53,0 9 0,-9 10-239,-5 5 1,-2 3-106,-9 2 0,1 6-151,-5 4 1,0 2 100,0 3 0,-1 4-553,1 0 1,8 5 227,7-5 0,6-1-473,8-9 0,13-6 159,6-13 1,9-8 9,6-16 1,-2-4 183,7-6 0,0-3 76,4-7 1,-5-1 289,-4-13 0,-4-1-79,0-4 1,-3 0 48,-3 0 0,-7 0-30,-8 0 1,-5-5 95,0 0 1,-2-5 0,-2 5 0,-11-2-74,-4 2 1,-16 8 11,-3-3 1,-4 5 76,-1-1 0,-3 6 69,3 9 1,5-1-103,4 6 1,8-5 354,7 6-298,7-1 1,10 5-25,12 0 1,14 0-24,11 0 0,4 0-168,6 0 0,1-7 112,4-2 1,7 0-109,-2 0 0,-3 4 335,-2-5 0,-12 2-97,2-2 0,-10 2-179,0 3 0,-15 4 99,-4-4 33,-11 3 15,3 2-186,-20 0 0,8 0-9,-9 0 0,-3 5-229,-2 0 1,-2 6-92,1-1 1,4 3 109,-3 2 1,3-1 149,1 1 0,5-1 66,1 1 0,5-1-50,-1 1-43,4 0 162,1-1 0,8-6 11,7-3 0,1-3 158,8-2 0,5-2 52,5-3 1,0-3-67,-5-6 1,-1-6 48,-4 1 1,-1-1-3,-4 6 1,-7 1 7,2 3 1,-4-3-134,0 3 0,1 2 5,-6-1 1,6 5-164,-1-1 1,-2 4 146,2 1-27,-1 0 0,6 1-28,0 4 1,-2 5-67,-4 9 1,-2-2 72,-7 2 1,0 2-304,0-1 1,0 4-2,0-5 0,-7 1-11,-2-6 1,0-4-13,0 0-191,-1-7 390,2 3 0,1-12-64,7-4 1,12-9 53,2-5 1,11-6-19,-1-4 1,3 2 63,3-7 0,-1 2-20,0-2 0,-2 5 5,-2 10 1,1-1-239,-7 11 0,5-2 302,-4 11 0,19 26 0,0 11 0</inkml:trace>
  <inkml:trace contextRef="#ctx0" brushRef="#br0" timeOffset="475">2129 292 7856,'8'-14'0,"3"-6"2189,-6 1-1514,7 6 1,-11 9-69,4 14 0,-5 2-221,-5 12 0,-3 0 11,-6 5 1,-1 0-354,0 1 1,1-1-251,-1 0 0,2 0-712,4 0 1,-4 0 508,3 1 0,-3-1-658,-2 0 0,1-8 412,-1-7 0,1-1-352,-1-8 691,0 0 0,2-8 227,4-7 0,2 0 152,7-9 0,7-2 7,2 2 0,9-1 231,2 6 0,6-1-125,-2 0 0,5 1 11,5-1 0,-3 6 11,3-1 1,2 0-276,-2-4 0,9-1-88,-4 0 0,5 1-208,-10-1 0,0-1 100,-5-3 1,3-2 272,-2-4 0,-4-2 0,-12 2 0,1 4 0,-1 2 0,-6 3 1009,-3 1-656,-3 7 0,-9 3 752,-2 10 0,-4 5-325,-2 9 1,-1 4-176,-4 6 0,4 7-137,-3 3 1,-2-2 49,1 2 1,1-5-713,4 5 1,1-7 177,-1 2 1,2-3-1030,3-2 1,4-5 231,6 0 813,0-6 0,52-16 0,13-12 0</inkml:trace>
  <inkml:trace contextRef="#ctx0" brushRef="#br0" timeOffset="2075">3018 438 7856,'0'-15'0,"0"1"448,0-1 56,-6 1 0,-2 1 176,-7 3 0,-1 3-251,-4 7 0,3 7 17,-8 3 1,6 7-197,-5 3 0,6 4-129,-2-4 0,-1 6-185,2-2 1,-1 3-392,6 3 1,6-8 238,3-2 0,3-4-84,2-2 0,2-1-251,3-3 1,4-3 141,11-7 1,-2-2 25,6-3 0,3-3 133,3-7 1,2 1 295,-8-1 0,-3 1 32,-1-1 1,1 1 214,-2-1 1,1 0-52,-6 1 1,-4 4-99,0 0 1,-1 7 294,6-2-317,0 4 0,1 1-71,3 0 0,-3 6-23,4 4 0,1-2-158,-2 2 0,7-2 101,-1 1 1,7 4-8,2-3 0,0-3 21,-5-2 0,5-2 5,0 2 1,0-4 3,-5 4 0,1-10 19,-1-4 0,0-4 5,0-2 1,-6-4 103,-4-1 1,-4-4 187,-6 4 0,-2-1 10,-7 2 0,0 3 247,0-4 1,-7 9-290,-2 1 0,-4 7-60,-2-2 1,-4 3-257,-1 2 1,-1 7 20,2 3 0,3 3-40,-4 1 0,1 6 95,4-1 1,-3 1-121,9-6 0,-3 1-1046,3-1 57,-4 7 1,11-5-179,-3 4 541,3-10 0,14-4 235,2-6 0,11 0 189,-1 0 0,4-6 284,1-4 0,5-10 0,0-4 0,5-10 0,-5-5 0,4-4 0,-4-6 0,5-3 0,-5-6 0,-8 8 971,-11 6 0,-2 3 147,-8 12-80,0 3 1,-12 18-438,-3 3 1,-3 12-499,-1 7 0,-6 7 25,1 9 1,-5 5-25,4 4 1,-4 8 60,4 2 0,-4 4-112,5-4 1,4-2-74,5-8 0,7 1-388,-2-6 1,4 3-214,1-7 0,1-1 215,4-15 0,3 2 11,7-11 0,1 0 69,4-5 1,-3-1-61,8-4 1,-1-5 173,5-9 0,0 1-3,0-7 1,-4 6 313,-1-5 0,-5-1-71,6-4 0,-7 5 472,1 0 0,-4 6-265,-6-2 0,-1 6 1120,-3 4-552,-3-3-371,4 12-400,-6-6-287,0 7 1,0 7 158,0 2 0,0 4-42,0 2 1,2-1-43,3 1 1,-4 0 3,4-1 1,2-4 266,-2 0 0,6-2 29,-1 1 1,3-2 172,1-7 1,-4 0-55,0 0 1,-1-2 54,6-3 0,-2-3-49,-3-6 0,1-3-25,-6-2 0,0 1-184,-5-6 0,0 4 132,0-4 0,-2 6-296,-3-1 1,2 4-148,-7 6 1,1 2-564,-6 7 470,0 0 0,1 2-272,-1 3 0,2 3 210,4 6 0,0 3-52,5 2 0,2-3 206,-3 4 1,5 1 54,5-2 0,3 1 0,7-6 0,1-4 197,3 0 1,4-6 308,6 6 0,0-7-171,0 2 1,2-5 91,3-5 0,-3-1 162,3-4 0,2-8-172,-2 4 0,0-4 354,-5 3 1,-2-4-107,-2-1 1,-4 1 63,-7 4 0,-1 1 310,-3-1 134,-4 7-1012,-6-5 100,0 12 0,-1-4-346,-4 10 0,2 3 208,-7 6 1,-5 6-269,-4-1 1,4 2 91,6-1 1,-1-4-14,-5 3 1,6 2 76,-1-1 0,7-1-25,-2-4 180,3-1 1,4-1 28,3-3 0,4 1 73,11-6 1,-2 0-84,6-5 0,-1-6 255,1-4 0,2-5-28,-7-4 0,6 1-48,-6-6 0,-1 0-60,-8-6 1,-4 3 24,-6 3 0,0-2-106,0 6 0,-2-4-9,-2 4 1,-3 6-513,-3 4 1,-3 7 240,4-2 0,1 3-503,-2 2 0,5 7 156,-5 3 1,7 3 99,-2 1 1,4 2 524,1 4 0,0-4 0,0 3 0,1-2 0,4-3 0,3-4 0,7 0 0,4-7 0,1 2 0,6 1 0,-2-1 0,3 0 239,3-5 0,4-5 395,0 0 1,-2 0 499,-8 5 0,2 0-566,-6 0 1,-1 7-94,-4 3 1,-7 7-247,-3 3 1,-4 11-137,-1-2 1,-8 8-38,-6-3 1,-1 5 109,-5-5 0,-1 5-375,2-5 0,-5 0-138,4-5 1,-4-6-384,5-4 1,-1-3 204,6-1 1,-1-7-249,0-3 0,6-4 194,-1-1 1,5-8 132,-5-6 1,7-7 445,-2-8 0,-1-2 0,1-3 0,-5-4 0,5-5 0,0-6 0,5 1 0,7-6-167,3 6 1,9-6 575,5 5 1,6 7 608,4 8 1,-2 5-452,7 5 1,-2 9 13,2 10 1,1 5-202,-6 5 0,0 5-159,-4 9 0,-4-1-96,-7 7 0,-6-6 96,-13 5 0,-2-6-704,-3 2 1,-9-3 36,-10 3 446,-4-10 0,-46 9 0,-12-11 0</inkml:trace>
  <inkml:trace contextRef="#ctx0" brushRef="#br0" timeOffset="2383">5744 278 7856,'7'-15'1067,"-6"7"-882,6 1 0,-7 9 15,0 3 0,0 9 335,0 11 0,0 2-96,0 2 1,-7 2 0,-2 3 1,-3 4-178,2 5 1,-2 1-45,2 0 0,2 4 2,-2 1 0,7 4 0,-2-4 1,-2-2-52,3-8 0,-1 0-102,5-10 0,-7 2-720,-2-12 0,-4-1 340,-2-8 0,-1-4-420,-4-6 1,-2-2-46,-7-2 1,6-6-1128,3-10 1904,-2-2 0,12-31 0,4-14 0,-5-4 0,0-1 0</inkml:trace>
  <inkml:trace contextRef="#ctx0" brushRef="#br0" timeOffset="2490">5919 88 7856,'15'0'0,"-14"19"0,-2 6 0</inkml:trace>
  <inkml:trace contextRef="#ctx0" brushRef="#br0" timeOffset="2816">6050 350 7856,'-14'9'-357,"1"4"-70,3-4 0,-1 4 302,6 2 0,-5-1 247,5 1 0,0 0 31,5-1 80,0 1 1,9-2-28,5-4 0,2 3-108,9-7 0,-1-1-15,5-4 1,0-1 36,0-4 0,-4-3 145,-1-7 0,-6 1-87,1-1 1,1-6 107,-6-3 0,-2-2-65,-12 2 1,0-4 128,0 4 0,-7 3-376,-3 1 1,-3 4 68,-1 1 1,-2 7-218,-4 3 0,2 4 84,-6 1 90,6 0 0,-16 52 0,3 12 0</inkml:trace>
  <inkml:trace contextRef="#ctx0" brushRef="#br0" timeOffset="3192">6546 30 7867,'0'-10'1062,"0"0"-1021,0 7-1100,0-3 897,0 25 1,-7 0 355,-2 20 1,1-5-13,-2 5 1,0 0 183,-4 5 1,-1-2-415,0-3 1,1 1 53,-1-6 1,7 0-209,3-4 1,-1-8-41,1-2 197,0-11 53,5-2 1,0-9-18,0-3 0,0-3-48,0-6 1,8-1 42,7 1 0,-1-1 95,6 0 1,-2 1-70,1-1 0,-1 7 476,6 3 0,-4 4-23,4 1 0,-6 0 157,1 0 0,-3 6-280,-1 4 1,-2-2-116,-3 2 0,-5-1-41,-10 6 1,-5 0-28,-9-1 1,-4-4-485,-6 0 0,-2-7 211,-3 2 1,3-4-1040,-3-1 0,8 0 1153,2 0 0,32-13 0,3-3 0</inkml:trace>
  <inkml:trace contextRef="#ctx0" brushRef="#br0" timeOffset="3467">6896 350 7867,'5'-14'185,"0"-1"0,1 1 43,-1-1 176,-4 7 1,4-3-90,-10 6 0,-3 0-367,-6 5 0,4 0 93,0 0 1,2 6 52,-1 4 1,-3-2 44,7 2 0,-4 5 3,4 4 0,0 0 39,5-4 1,0 4 135,0 1 0,0 4 148,0-4 0,0 4-106,0-5 0,0 1 7,0-6 1,0 1-131,0 0 1,0-6-109,0 1-87,0-7 1,-7 4-245,-2-7 0,-9 0-353,-2 0 0,-4-7-691,5-2 1,-6 0 1246,6 0 0,19-33 0,10-13 0</inkml:trace>
  <inkml:trace contextRef="#ctx0" brushRef="#br0" timeOffset="3581">7027 453 7867,'0'-15'0,"5"5"0,0 0 0,0 6 2019,-5-6-1921,0 7 1,-2-9-99,-3 7 0,-48-6 0,-19 3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6T00:34:57.47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184 43 7764,'-8'0'-732,"1"0"751,7 0 0,-2 4 45,-2 1 18,2 0 211,-5-5 162,7 0-236,0 7 576,0-6-170,0 6-257,0-7 1,0 1-91,0 4 0,0 3 104,0 7 1,-4 6-151,-1 3 1,-7 15-23,3 5 1,-4 14-433,-2 0 0,2 9 175,3-4 1,-2 0-628,2-5 1,3-6 115,2-3 1,4-12-867,1-8 476,0-6 384,0-15 1,0-10 563,0-12 0,0-7 0,0-8 0,0 0 0,0-1 0,0-4 0,0 0 0,-5-6 0,0 1 0,0-3 0,5-2 0,-5 0 0,1 1 0,-1 2 125,5-3 1,0 10 301,0-4 1,6 7-143,4 6 0,8 0 56,1 5 0,7 2 35,-2 9 0,9 2-58,1 7 1,5 8 130,-5 7 0,-2 7-97,-8 12 1,-4 5-146,-11 10 1,-2 0-84,-7 9 1,-2-10-131,-3 6 1,-4-2 44,-11-4 1,-7 1-155,-7-5 1,-2-7-102,2-3 1,2-3 71,-7-2 0,6-2-1158,-1-2-86,10-4 427,10-13 1,14-3 960,9-10 0,43-23 0,11-11 0</inkml:trace>
  <inkml:trace contextRef="#ctx0" brushRef="#br0" timeOffset="833">781 494 7764,'15'-14'0,"-1"-6"62,1 1 1,0-2 66,-1 1 0,-1 4 279,-3-3 1,1 3 255,-6 1-187,0 0 1,-7 3-71,-3 2 0,-3 3-100,-6 7 1,-1 2-135,1 3 0,-6 5-76,1 9 1,-6-1 90,6 6 0,-2 0 0,2 6 0,2-1-160,-2 0 1,3 0 91,1 0 0,5 0-474,1 0 0,5 1 69,0-1 0,2-7-67,2-2 1,8-9 145,7-1 0,1-7-57,8 2 1,0-15 12,6-4 1,4-11-190,0 1 0,-2-3-42,-8-3 1,2 1 92,-6 0 1,1 0 287,-2 0 0,-8 6 0,4 4 434,-10 3-267,1 1 1,-7 8 84,-4 7 1,2 9 117,-7 10 0,5-1 252,-5 6 1,6 0-190,-6 6 1,7-6-135,-2 0 0,3-4-235,2 4 1,0-6-37,0 1 1,7-3-306,2-1 1,4-7 157,2-3 0,6-5 14,3-5 0,-1-8 4,1-6 0,5-12 38,5 2 0,0-12-42,-5-3 0,2-1 109,3-8 1,-3-2 95,3-9 0,-8 5 105,-2-5 1,-8 11 227,-1 4 0,-7 17 52,-8 8 0,-1 12 279,-4 7 1,-3 10-114,-7 5 0,-4 9-138,-1 6 0,1 2-86,4 2 0,1 7-208,-1 3 0,0-2-140,1 2 1,6 0-116,3 5 1,3-7-424,2-3 1,0 2 68,0-2 0,7-5-367,2-5 0,9-8 185,2-1 0,6-2 235,-2-8 1,3-1 353,3-4 0,-1-6-14,0-4 0,0-8 51,0-1 0,-5-2 47,1 2 1,-7 1 350,1-7 0,-1 6-32,1-5 0,-7 6 260,2-2 1,-4-1 82,0 2 1,-4-1 170,-6 6-33,0-1-530,-6 7 0,-2 2-253,-7 6 1,-4 0 27,-1 0 1,1 11 71,4 4 0,-4 9-36,-1 0 0,1 2-138,4-2 0,1 4-189,-1-4 1,5 4-290,1 1 1,5-1-423,-1-4 1,4-3 422,1-7 0,6-5 105,4-5 1,8-2 154,1-2 0,7-11 117,-1-4 1,2-9 26,2 0 0,-4 1 124,-1-1 0,-5 6 610,6-2 0,-8 9-12,3 1 355,-4 7 0,-3-2-376,-3 10 1,-4 3-173,-6 7 1,0-1-469,0 1 0,0-1-1055,0 1 614,0 0 509,0-1 0,7-12 0,1-4 0</inkml:trace>
  <inkml:trace contextRef="#ctx0" brushRef="#br0" timeOffset="1058">1204 217 7764,'-5'-9'0,"0"-1"0,2 2 5,8-2 1,10 4 10,9 6 1,10-5 210,5 0 0,6 0-376,9 5 0,1 0-668,13 0 817,0 0 0,8-8 0,11-3 0,6-1 0,0-1 0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6T00:45:11.77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349 118 7861,'0'-17'34,"0"-2"1,-2 1 68,-2-6 0,2 11 322,-3-2 1,2 10 1683,-2 1-1320,3 2 0,-6 10-330,3 7 0,2 7 148,-7 12 1,1 12-358,-6 12 1,-4 2-296,-1 8 0,-4 5-74,5 5 0,-6-2 10,6-8 1,-5-5-194,4-10 1,-4-4-543,4-10 1,1-7 292,4-12 0,6-9 152,-1-16 1,7-3 56,-2-7 1,10-10 64,4-5 0,11-7-47,4 3 1,5-6 248,5 1 1,-3-2-111,3 2 0,2 1 143,-2 8 0,1-2-174,-1 8 0,2 3 284,3 1 1,1 6-85,-6 4 1,0 2-365,-4 3 1,-3 2 102,-3-7 0,2 5-14,-6-5 1,-1 1 290,-4-6 0,-1-1 0,1-4 0,-1-2 0,1-7 0,0-1 0,-1 1 0,1 0 198,-1 0 0,-6 6 38,-3 4 2222,-3 9-1454,-2 4 0,-2 7-69,-3 4 0,2 10-323,-6 9 1,-6 10 131,-4 5 1,-6 5-485,6 4 0,-6 2-345,6 4 0,-5 3-249,4-4 0,1-3 295,4-1 0,6-1-1477,-1-4 0,7 2-45,-2-12 1561,3-7 0,54-38 0,13-15 0</inkml:trace>
  <inkml:trace contextRef="#ctx0" brushRef="#br0" timeOffset="173">1093 365 7861,'0'-14'1114,"4"-1"-836,1 1 1,2 1 344,-2 3 1,-4 5-204,4 10 0,-5 8-377,-5 6 0,-3 7-160,-6-1 0,4 7-272,0 2 1,5 0 292,-5-5 0,7-1 172,-2-4-76,4 4 0,7-19 0,2 4 0</inkml:trace>
  <inkml:trace contextRef="#ctx0" brushRef="#br0" timeOffset="290">1224 190 7861,'0'-19'0,"0"0"0,0-1-118,0 6-214,6 5 332,2 3 0,0 38 0,-1 9 0</inkml:trace>
  <inkml:trace contextRef="#ctx0" brushRef="#br0" timeOffset="541">1457 293 7861,'0'14'1611,"0"1"1,0 7-1409,0 7 1,0 1-64,0 4 0,0-4-123,0 0 0,0-8 240,0-2 1,0-4 155,0-2 0,6-5-110,4-5 1,3-4-147,2-4 0,-1-9-308,1-7 1,4-11-254,1 2 0,1-5-382,-2 0 1,-1 3 178,6-3 0,-6 4-586,2 1 1,-4 6 1192,-2 3 0,20 30 0,5 8 0</inkml:trace>
  <inkml:trace contextRef="#ctx0" brushRef="#br0" timeOffset="775">2011 365 7861,'21'-14'328,"0"-1"40,3 1 1,-3-1 4,-6 1 1,0-1 288,-1 0 0,1 1-585,-1-1 0,-6 1 42,-3-1 0,-3 0 286,-2 1 1,-2 1-76,-3 3 0,-3 4-127,-6 6 1,-3 1 252,-2 4 0,1 5 323,-6 9 0,6-1-288,-1 6 0,-2 1-61,1 4 0,2 5-679,9 0 1,1 0 213,3-5 1,3 0-398,-3 0 1,5 1-361,5-1 1,6-7-856,14-2 0,1-6 541,12-4 1,6-3 1105,5-7 0,2-22 0,5-8 0,2-3 0,0 1 0</inkml:trace>
  <inkml:trace contextRef="#ctx0" brushRef="#br0" timeOffset="890">2609 205 7861,'6'-15'0,"2"-6"0,5 5 2356,-3-3-2173,3 9 0,-7 5-1101,4 10 1,-4 3 917,-6 7 0,-19 38 0,-5 10 0</inkml:trace>
  <inkml:trace contextRef="#ctx0" brushRef="#br0" timeOffset="998">2565 540 7861,'-2'-14'1123,"-3"-1"1,4 5-1168,-4 1-848,3 5 892,2-8 0,0 10 0,0-5 0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6T00:45:10.83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406 407 7867,'0'-21'159,"1"-2"1,3 1 814,0 2 1,1 4-57,-5 2-396,0-1-243,0 7 1,-1-3 0,-4 6 0,-5 0-249,-9 5 1,3 6 75,-4 4 1,5 3-14,6 2 1,-3 1-24,8 3 1,0-1-186,9 6 0,3 1 46,7 4 1,1 0-11,4 0 0,-4-1 125,3-4 1,-1 2 111,1-7 0,-7 6-421,2-6 210,-2 7 1,-4-10-63,-3 4 1,-5-6 82,-5-4 1,-8-4-194,-7-6 0,-4-1-2,5-4 1,-6 2-13,6-7 1,-1-1 243,6-9 0,-1 4 218,1-3 0,6-3-50,3 3 1,3 0-156,2 4 0,0 0-549,0 1 1,7 1 115,2 3 1,6-3-37,4 3 0,6-1-8,9 1 1,-4-3-168,4 4 1,-3 1 200,-2-2 0,-1 2 424,-4-2 0,4-3 0,7-1 0,11-9 0</inkml:trace>
  <inkml:trace contextRef="#ctx0" brushRef="#br0" timeOffset="241">741 261 7861,'0'-21'-112,"0"-3"1,-5-2-168,0 2 0,-11-4 553,2 4 1,-6 1 564,1-1 1,-4 1-263,-6-1 1,-7 10-184,-3 9 0,-3 5 254,-2 5 1,-4 9-110,-1 10 1,-4 17 13,4 7 0,1 9-362,4 6 0,2 9 183,3 5 1,8 6-255,7-5 1,13 6-152,1-1 0,10-1-663,10-4 0,12-20 460,17-19 1,5-15-504,4-9 0,4-15 366,7-15 1,-1-7 162,0-12 1,0-8 199,1-7 1,-3-11 402,-2 2 0,-10-4-185,-10 4 1,-5-7-18,-5-3 1,-4-8-1425,-11-2 1,-2 13 1230,-7 12 0,0 3 0,-3 6 0,-7 7 0,-6 4 0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6T00:45:15.61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364 160 7872,'-7'-8'0,"-3"3"0,-4 5 1015,-6 5 1,-2 16-468,-7 13 1,-2 13-370,-3 6 1,1 5 61,-6 6 1,4-5 7,1 5 1,6-13-148,14-7 0,6-7-134,3-7 1,6-8-149,9-2 0,8-11 142,16-4 0,3-10-722,7-4 0,4-9-6,1-2 1,-2-1-258,-8 2 1,-3 1 1022,-7-6 0,6-33 0,3-12 0</inkml:trace>
  <inkml:trace contextRef="#ctx0" brushRef="#br0" timeOffset="174">232 451 7872,'-14'0'0,"-1"0"1370,1 0-407,6 0-694,1 0 1,9 5-81,3 0 0,7 0-68,8-5 1,6 5-175,-2 0 1,4-1-395,1-4 0,0 0-616,0 0 0,-6 0 566,-4 0 0,2 0 497,-1 0 0,-27-6 0,-11-2 0</inkml:trace>
  <inkml:trace contextRef="#ctx0" brushRef="#br0" timeOffset="315">451 160 7872,'7'-23'0,"5"0"0,8 4 0,1 8 843,-2-4 1,4 4-410,6-4 0,5 5-397,0 1 0,7 5 41,-2 0 1,-2-3-193,2 2 0,-12 2 114,2 8 0,-29 55 0,-3 19 0</inkml:trace>
  <inkml:trace contextRef="#ctx0" brushRef="#br0" timeOffset="751">815 510 7872,'0'-15'0,"7"0"270,-5 1 0,9 7-18,-6 7 1,0 7-10,-5 7 1,-2 7-115,-3 4 0,2 2 3,-7 2 1,2 1-177,-2-1 1,-3-2 8,4-2 0,1 0-89,-2-5 1,7 4 23,-2-4 0,-2-6-193,2-4 1,2-7 14,8 2 1,3-5-154,7-5 0,6-5 203,3-9 1,5-4 51,5-6 1,2-5 302,3 0 0,1-5-108,-6 5 0,0 0 251,-5 5 0,-1 2 791,-4 2 1015,-3 4-1531,-13 13 0,-3 3-89,-10 10 1,-3 8-307,-6 7 1,1 5-230,3 0 1,-1-3-588,6 3 0,0-6 429,5 5 0,0-6-400,0 2 0,7-1-108,2-4 1,11 3-183,4-9 1,3-2 926,3-2 0,-1-4 0,39-14 0,10-3 0</inkml:trace>
  <inkml:trace contextRef="#ctx0" brushRef="#br0" timeOffset="1349">1530 641 7872,'11'-16'-71,"4"-4"1,1 4-105,-6-4 0,3-1 492,-4 2 1,-2 0 1464,-2 4-1253,3 0 0,-8 2 48,0 4 1,-2 2-132,-8 7 0,-1 2-162,-8 3 1,2 3-216,-2 6 0,-4 7-52,-1 4 1,3 2-141,2 2 0,2 1 35,3-1 0,1-2-205,3-2 0,-1-3-415,6-2 20,0-4 1,7 3 113,2-9 0,6-3 189,10-7 1,2-7 13,7-3 0,5-8 250,0-1 0,1-7 198,-6 2 1,0-2-110,0 2 1,0-4 101,0 4 0,-11 3 149,-3 1 0,-10 4 278,-1 2 0,-2 4 182,-2 0 1,-2 7-265,-2-2 0,0 10-130,-5 5 1,0 4-296,0 6 0,-3-3-298,8 8 1,-1-7-14,5 1 1,6 2-315,4-2 0,3-1 266,1-8 0,7 1-223,4-6 0,7 0 193,2-5 0,0-2-2,-5-2 0,5-9 401,0-7 0,0-11-25,-4 2 0,-1-10 25,0 0 0,0-4 91,0-6 0,0-1 142,0-3 1,-6 4 446,-3 10 1,-11 5 87,-4 10 791,-3 9 1,-2 12-751,0 13 1,-8 7-434,-7 17 0,1 4-210,-6 5 1,4 1-114,1 0 0,1 5-66,-1-1 1,1 1-296,-1-6 1,2 0 19,3-5 0,-1-2-567,6-7 0,0-6 203,5-4 1,7-9 215,2-5 1,11-12-55,4-7 1,5-2 109,5-9 0,-1 1 131,6-5 1,-2 0 231,2 0 1,1 6 271,-6 3 0,0 11 689,-5 4 0,-4 3-496,-1 2 1,-8 2-77,-1 3 1,-7 3-53,-8 6 1,-3 1-210,-7 0 1,-1 4-177,-14 0 0,-1 1-535,-8-6 0,4 1 346,-4 0 254,-4-7 0,14-28 0,-3-12 0</inkml:trace>
  <inkml:trace contextRef="#ctx0" brushRef="#br0" timeOffset="1558">2915 145 7872,'1'-13'757,"4"3"-290,-3 4 1,4 14 435,-6 7 1,-6 12-560,-4 12 1,-8 3-158,-1 2 0,-1 0-33,6-1 0,-6 6-9,1 0 0,-1 4-340,6-4 0,1-6 166,3-4 0,4-8-798,6-2 0,1-1 827,4-9 0,75-45 0,-29 5 0,1 0 0</inkml:trace>
  <inkml:trace contextRef="#ctx0" brushRef="#br0" timeOffset="1901">3206 612 7872,'15'-2'-591,"-1"-3"0,-4 3 461,0-2 594,0 2-170,11-4 0,-5-3-55,3-5 0,-7 1 118,-3 3 0,-1-3-121,2 3 1,-3-2 80,-7-3 0,0 0 4,0 1 1,-7 6 96,-3 3 0,-7 3-88,-3 2 1,-1 2 62,2 3 1,1 8-80,-7 6 1,8 7-93,-3-2 1,6 4-274,4 1 0,-1 0-247,6 0 0,0-4-361,5-1 0,6-6 178,4 1 0,10-4-356,4-6 0,8-2 204,2-7 0,5-2-555,-5-3 1188,0-3 0,28-39 0,7-8 0</inkml:trace>
  <inkml:trace contextRef="#ctx0" brushRef="#br0" timeOffset="2201">3775 524 7872,'6'-16'114,"4"-4"0,-2 4 456,2-3 1675,-7 3-991,3 1-1015,-6 7 0,-1 1-17,-4 7 1,2 2-78,-7 3 1,0 5 9,-4 9 1,-1-1-100,1 6 0,5-1 54,5 1 1,2 4-118,2-4 0,0 2 302,0-2 0,6 2-103,4-6 0,-2 1 379,2-2 1,0-3-275,4 4 1,-6-9-276,-3-1 1,-5-7-13,-5 2 1,-9-3-180,-10-2 0,-9 0-463,-1 0 0,-5-2 632,5-3 0,-19-35 0,-1-16 0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6T00:45:20.61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0 554 7844,'20'-16'0,"-1"-4"0,2 4 55,-1-3 1,2-4 71,7-1 1,1-4-33,-1-1 1,5-6 0,0-4 0,5-3-140,-5-2 0,4-3 147,-4 3 0,-6 4 146,-9 10 0,-4 8 531,-5 2 720,-4 11-1088,-6 2 0,-1 9-18,-4 3 1,-10 9-245,-9 10 1,-4 9 68,-1 1 1,0 11-123,0-1 0,6 5-85,4-1 0,3-2-214,1 2 1,5-7-66,1-3 1,5 1-322,-1 5 0,5-12 200,5-2 0,8-11-163,7 0 0,7-9-344,2-5 0,1-5 372,4-5 0,-4-3 6,-1-6 1,1-8 516,-1-2 0,0-3 0,0-41 0,0-10 0</inkml:trace>
  <inkml:trace contextRef="#ctx0" brushRef="#br0" timeOffset="98">612 350 7844,'0'-15'1563,"0"1"-506,0-1-800,0 7 1,0 3-137,0 10 1,0 5-161,0 9 1,0-1-211,0 6 0,0-1-1116,0 1 1365,0 4 0,0 14 0,0 11 0</inkml:trace>
  <inkml:trace contextRef="#ctx0" brushRef="#br0" timeOffset="258">933 44 7844,'7'-15'600,"1"1"1,1 6-722,1 3-387,-7 3 0,4 15 54,-7 7 0,-7 5 454,-2 5 0,-24 31 0,-6 9 0</inkml:trace>
  <inkml:trace contextRef="#ctx0" brushRef="#br0" timeOffset="814">1166 131 7844,'0'-8'1964,"0"5"-1500,0 13 0,-1 6 67,-4 13 1,-8 2-432,-7 3 0,-1 3 5,2 7 0,1-5-732,-6 0 1,6-2 181,-1 2 1,4-5-482,5-10 649,-3-3 0,10-13-482,-7-3 356,7-3 0,-3-14 73,6-2 0,6-9 279,4 4 1,3-7-81,1 1 1,3-4 423,2-5 1,-1 3 86,6-3 1,-6 4 269,1 1 0,2 1-170,-1 4 0,6-2 282,-2 6 0,-3 7-389,-1 9 0,1 2-184,-2 2-346,1 0 1,-12 6 182,-3 4 1,-7 3-109,-8 2 0,-6-1-68,-13 1 1,0 4-170,0 1 0,-1-1 117,1-4 0,2 4 8,2 1 0,-1-1 102,7-4 1,6-1 3,8 1 0,-1-1 124,1 1 1,8-1-74,12 1 0,6-2 50,8-3 1,2 1-49,3-6 1,-2 0-48,7-5 1,-5 0 94,5 0 1,-7-2 95,2-3 1,0-3-30,-5-6 0,4-3 152,-9-2 1,2-4 406,-2-6 1,-7 5-273,-8 0 1,-6 6 1907,2-2-889,-3 4-882,-2 8 1,-2 2-351,-3 6 0,4 6-240,-4 4 0,3 3-485,2 1 1,0 2 462,0 4 0,2-4-1454,3 4 1,3 1 1561,7-2 0,38-4 0,18-4 0,5 0 0,1 1 0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6T00:45:19.00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569 130 7872,'-15'-15'0,"1"0"0,-1 1 0,1 6 237,-1 3 1,-6 3 379,-3 2 1,-2 7-235,1 2 1,0 6-134,5 5 1,-4-3-227,4 8 1,3-6 65,7 5 1,3-4-27,7 4 0,2-1 74,3 1 0,5 2-22,9-7 1,-1 2 58,6-1 1,-6-4 80,1 4 0,-4-4 9,-5-2 0,-5 1-92,-10-1 0,-5 1-93,-9 0 1,-11-1-178,-9 1 0,-4-6-404,-6 1 1,5-5 248,1 5 0,1-7-182,8 2 0,6-3-811,9-2-718,9 0 1963,3-7 0,72-33 0,16-16 0</inkml:trace>
  <inkml:trace contextRef="#ctx0" brushRef="#br0" timeOffset="283">1210 144 7872,'15'-14'0,"-5"-1"399,-1 0 0,-1 1-200,2-1 1,-3 6 703,-7-1 0,0 5-367,0-5 0,-2 7-101,-3-2 0,-5 4-153,-9 1 0,-4 0-76,-6 0 1,-2 1-12,-3 4 1,-3 8-1,-7 6 0,6 2-52,-1-1 0,6 3-124,-1 6 1,5 5-107,5 0 1,4 0-233,11-5 0,4-2-432,10-2 0,6 1 163,13-7 1,2-1-379,13-8 0,0-4 232,5-6 0,-2 0-641,-3 0 1375,-4 0 0,-12-26 0,-2-6 0</inkml:trace>
  <inkml:trace contextRef="#ctx0" brushRef="#br0" timeOffset="609">1196 130 7872,'6'-15'0,"-3"0"244,7 1 1,-5 1 1050,5 3-788,-1-3 0,6 7 37,0-4 0,-6 4-35,1 6 1,0 0-137,4 0 0,-6 1-83,-3 4 1,2 3-178,-2 7 0,-2 11-166,-8 3 0,-10 10 36,-9 0 1,1 3-206,-1 1 1,0-1-294,-5-3 1,4-1-739,1-4 1,6-4-959,-1 4 2211,3-9 0,1-24 0,1-10 0</inkml:trace>
  <inkml:trace contextRef="#ctx0" brushRef="#br0" timeOffset="790">1108 348 7872,'0'-14'1620,"0"-1"-431,0 1-174,0 5 0,0 5-539,0 8 0,0 11-59,0 9 0,-5 5-374,1 5 1,-3 4 48,2 5 0,4 3-1196,-4 2 0,-2-2 256,2 2 848,-6-2 0,-10 36 0,-10 11 0</inkml:trace>
  <inkml:trace contextRef="#ctx0" brushRef="#br0" timeOffset="1067">1852 42 7844,'1'-14'849,"4"-1"202,-3 7 1,3 3-627,-10 10 1,0 5-206,-10 9 0,4 4 285,-8 6 0,1 5-114,-2 0 0,3 0-46,-8-5 1,7 3-40,-1-2 1,3 2-43,1-8 1,2-3-109,4-1-356,2 2-830,7-5 1,3-3 556,7-9 1,8-3-2405,16-2 2877,3-7 0,19-15 0,10-9 0,4-5 0,1 1 0</inkml:trace>
  <inkml:trace contextRef="#ctx0" brushRef="#br0" timeOffset="1240">2187 159 7844,'7'-15'330,"1"2"659,6 4-891,1-4 0,-1 11 130,1-3-644,-1 3 0,6 2-10,-1 0 0,1 2 426,-6 3 0,40 10 0,9 7 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6T00:45:22.68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407 335 7844,'10'-14'0,"-1"-1"0,-5 1 273,0-1 0,3 5 437,-2 1 1,0 4 217,-5-5-595,0 7 1,-7-8-176,-3 6 1,-2 0 61,-3 5 0,-1 0-173,-4 0 1,3 6-98,-8 4 1,1 3-127,-5 2 1,1 4-64,4 0 1,-4 7-342,4-1 0,-2 2-273,2 2 0,4-4-138,11-1 351,2-6 1,22 1 639,9-9 0,12-10 0,12-10 0,-2-8-6,2-1 0,-9-1 5,-5 6 0,-10 6 623,-4 3 359,-10 3 0,-6 15-182,-8 7 0,-11 14-295,-9 9 0,-9 8-592,-1 7 1,-5 5 83,5 0 1,-1 0 14,1-4 1,3-7-84,-3-4 0,3 1-199,2-5 0,6-6-585,4-13 1,9-4 75,5-7 780,10-6 0,49-27 0,17-13 0</inkml:trace>
  <inkml:trace contextRef="#ctx0" brushRef="#br0" timeOffset="384">961 277 7844,'0'-21'635,"0"-3"-545,0 3-90,0 0 646,0 13 1,-5 8-206,0 9 0,-6 11-398,1 4 0,2 4 33,-2 1 0,2 1 50,-2 4 0,-2-1-32,2 6 0,2-7-4,-2 2 0,7-3-84,-2-2 1,3-6 105,2-4-316,0 4 1,2-9-75,3 1 0,9-8-227,11-12 0,2-3 91,2-7 1,0-6-236,1-3 1,4-4 317,0-1 1,5-7 105,-5-3 0,-2 4 211,-8 1 1,1 3 267,-11 2 1,2 1 626,-11 4-679,0 3 0,-11 13 846,-4 3 1,-3 5-352,-2 5 0,1 9-173,-1 11 0,5-3-305,1 3 1,1-1-334,-2 5 0,3-1-785,7-4 0,0 2 500,0-7 1,7 6-346,3-6 0,4-1 744,6-8 0,35-10 0,14-8 0</inkml:trace>
  <inkml:trace contextRef="#ctx0" brushRef="#br0" timeOffset="1259">1588 481 7844,'0'-14'0,"0"-1"0,0 5 306,0 1 0,0 4 182,0-5-532,6 0 165,2-4 1,7-1-1,-1 1 0,-1-1-80,-3 0 1,3 6-7,-3-1 1,1 0 63,-1-4 0,1-1-8,-6 1 1,5 4 549,-5 0-393,0 7 1,-7-4 26,-3 7 1,-3 0-98,-7 0 1,1 2 16,-1 3 0,1 5-96,-1 9 1,2-1-135,3 6 1,-1 0 79,6 6 1,0-6-119,5 0 0,0-1-180,0 1 0,0 2 90,0-6 0,7 4-83,3-5 1,2-4 29,3-5 0,4-7 0,1 2 0,6-4 136,-2-1 0,-1-1 40,1-4 0,0-3-12,6-7 0,-1-6 91,0-3 1,-5 1 185,0-1 1,-7-1-60,-3-4 0,-1 2 260,-8 2 1,0 4-80,-5 7 1,-2-1 32,-3 1 1,2 6 50,-7 3-391,1 3 1,-1 2-17,0 0-261,7 0 0,-2 2 146,10 3 0,3-2 66,7 7 1,4-6-44,1 6 0,6-5 106,-2 5 0,-3-2 128,-2 2 1,1 2-194,-6-2 0,3-2 51,-13 2-29,8 0 0,-12 4 1,0 1 1,-2-1-509,-8 1 0,1-2 210,-6-3 1,2 3-249,3-4 0,-1 0-598,6 0 438,0-6 1,12 4 357,3-7 1,9 0 162,5 0 1,4-7 55,1-2 0,5-4 131,0-2 0,5-4 376,-5-1 1,5-6-267,-5 2 1,5 1 352,-5-1 0,-7 6-154,-7-1 0,-11 3 207,-4 1 177,-3 1 1,-5 5 401,-7 5 1,0 2-688,-9 2 1,3 0-195,1 0 0,0 6-679,1 4 1,1 3 373,3 2 1,-1-1-867,6 1 1,0-1-451,5 1 721,0 0 1,7-7 182,2-3 1,11-4 53,4-1 0,4 0 319,1 0 1,-5 0 297,0 0 572,-6 0 0,-3 7-445,-10 2 0,-4 11 677,-1 4 1,-8 5-375,-7 5 0,-1-1 59,-8 6 1,5 4-274,-6 6 1,1 1-160,-5-1 0,0-4-228,0 4 1,-6-6-282,1-4 0,-1-10-608,1-9 0,8-6 407,-3-4 1,4-5-260,1-10 0,10-5 158,9-9 0,3-4 33,2-6 1,8 0 183,7 0 0,1-2 166,8-3 1,1 3 204,4-3 0,6 3 0,7-4 0,5-4 0,8-4 0,-1 0 0</inkml:trace>
  <inkml:trace contextRef="#ctx0" brushRef="#br0" timeOffset="1483">2943 248 7844,'2'-10'551,"3"1"148,-3 5 390,11-2-592,-12 6 0,7 1-150,-3 4 1,-3 5 209,3 9 1,-5-1-169,-5 7 0,1-1-411,-5 5 1,4 0-300,-5 0 1,5-1-307,-4-4 1,5 2-2,-1-6 0,4 4 628,1-5 0,19-32 0,6-13 0</inkml:trace>
  <inkml:trace contextRef="#ctx0" brushRef="#br0" timeOffset="1598">3264 58 7844,'0'-14'0,"0"-1"0,7 1 0,-4 6-866,7 3 866,-7 3 0,-10 41 0,-9 10 0</inkml:trace>
  <inkml:trace contextRef="#ctx0" brushRef="#br0" timeOffset="1858">3293 437 7844,'-14'0'85,"-1"0"1,5 0 97,1 0 0,-1 0-249,-5 0 1,6 0 92,-1 0 1,5 0 27,-5 0-17,7-6 1,-2-2-4,10-7 1,5-4 87,9-1 0,4-4 3,6 5 1,0-6 264,0 6 1,1 0-109,-1 4 0,-2 2 268,-2 3 1,-3-1-177,-2 6 0,-9 0-169,4 5 1,-6 7-53,1 2 0,-3 6-132,-7 4 1,-5-1-129,0 7 1,-6-1-472,1 5 1,-2-5 576,3 1 0,-11 12 0,4 8 0</inkml:trace>
  <inkml:trace contextRef="#ctx0" brushRef="#br0" timeOffset="2309">3964 394 7844,'14'-15'0,"1"1"0,0-1 0,-1 0 0,1 1 949,-1-1 1,-4 2 196,0 4 139,-7-4-233,4 11-490,-7-4 1,0 4 51,0-3-422,-7 3 1,-1-4 18,-7 6 1,-1 0 8,-3 0 0,1 5-252,-6 0 0,4 6 101,-4-1 0,6-2-764,-1 2 0,-2-1 33,1 6 0,6-5-157,4-1 1,5-4-375,-5 5 495,7 0 1,-2-2 282,10-3 0,5 1 90,9-1 0,-1 0 300,6-5 1,-6 6-131,2 4 1,-4 9 529,-2 6 0,-6 5 200,-3 9 0,-5 8 552,-5 16 0,-11 10-587,-13 10 0,9-38 0,-2 1-178,-4 0 0,-2 0 1,1-1-1,-2-1 270,-30 34 0,-4-9-217,0-15 0,2-12-927,7-13 0,12-14 238,13-15 1,13-13 42,11-11 1,11-15-298,9-5 0,19-10-895,14 1 1,9-4 244,6-1 0,4-10 1178,6 0 0,-35 31 0,0 1 0,0 3 0,0 0 0,0-3 0,0 0 0,1-2 0,0 0 0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6T00:45:27.07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125 174 7844,'13'-19'0,"-3"-1"698,3 1 1,-11 12 968,3 7 1,-4 15-911,-1 14 1,-1 7-350,-4 8 1,-8 6-759,-7 3 0,-1-1 237,2 2 1,3-6-1069,-4 6 0,4-7 621,1 1 0,6-7-1333,-1-3 1893,7-5 0,29-23 0,14-14 0</inkml:trace>
  <inkml:trace contextRef="#ctx0" brushRef="#br0" timeOffset="360">9 524 7844,'0'-21'0,"0"0"0,0-3 0,1 3 1314,4 6 1,3 1-446,7-1 0,0 5-223,-1 0 0,9 7-290,6-2 0,5-1-142,5 1 1,3-1-44,-3 1 1,8 3-98,1-3 1,-1 4-184,-8 1 1,-5 1 129,-9 4 1,-6-2-254,-9 7 0,1-5-22,-6 5 1,0-6-44,-5 6 1,-7-2 119,-2 2 0,1 3 56,-2-3 0,0-2-81,-4 2-7,-1-1 1,5 1 81,1 0 40,5-7 1,-2 5 435,6-3-92,0-4 0,6 4 87,4-10 1,5 2-28,4-6 1,-3-1 96,4-5 0,-4-4-193,-2-1 1,-1 1 125,-3 4-917,-3-6 1,-14 5 347,-3-3 1,-7 9 158,-3 5 0,-6 3-284,2 2 0,4 4 347,6 5 0,-1 34 0,7 18 0</inkml:trace>
  <inkml:trace contextRef="#ctx0" brushRef="#br0" timeOffset="567">913 495 7844,'9'-15'1524,"1"1"-1181,-7 6 0,9 3 478,-7 10 1,-2 9-293,-8 11 1,-3 2-230,-7 2 1,1 5-137,-1 0 1,1 5-112,-1-5 1,0 5-228,1-5 1,-1 5-555,1-5 0,1-5-286,3-5 0,-1-6-15,6 2 98,0-4 0,5-10 931,0-6 0,19-71 0,6-24 0</inkml:trace>
  <inkml:trace contextRef="#ctx0" brushRef="#br0" timeOffset="700">898 466 7844,'21'-44'0,"-3"2"0,6 3 0,-1 7 1083,1 12 1,4 7-451,-4 13 0,-1 0-50,1 0 1,-1 7-233,1 3 0,-9-2-311,-11 1 0,-4 3 68,-4 7 0,-6-3-168,-10 4 0,-2 1-807,-7-2 1,-5 6 866,0-6 0,-26 13 0,-2-1 0</inkml:trace>
  <inkml:trace contextRef="#ctx0" brushRef="#br0" timeOffset="1211">1758 276 7844,'-1'-19'0,"-4"-1"0,-3-2 0,-7 7 0,-1-1 0,-4 11 0,4 0 1119,-3 5 1,-2 7-483,1 2 1,-4 9-310,5 2 1,4 4-170,5-5 1,2 7-127,-2-1 0,4 1-149,6-2 0,6 2 114,4-7 1,5 4-179,4-9 0,-1 4 65,6-8 0,1-4-299,4-1 0,-2-3 139,-2-2 1,0-7 117,-5-2 0,4-9 91,-4-1 0,2-7 196,-7 1 0,3-7-99,-9-2 0,3-7 192,-3 3 0,0-3 561,-5 2 1,-2 4-352,3 5 0,1 6 27,-1 0 0,7 8-71,-3 1 0,9 2-234,2 8 1,5 2-53,0 8 0,1 3-86,-2 6 0,-1 9 36,-4 6 1,-4 9-174,-1 10 0,-1 4 34,-8 6 1,0-4 50,-5-1 0,-13 2 67,-6 8 0,-9-1 27,-6 6 1,-3-6-107,-7 1 1,5-5-110,0-4 0,15-6-633,5-9 789,9-16 0,21-10 384,4-13 0,7-13-45,-2-7 0,-1-12-133,-4-7 0,-7-3-387,-3-2 1,-4-4-257,-1-1 1,0 2-362,0 8 0,0 5 798,0 10 0,45 15 0,21 10 0,2-1 0,1 1 0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6T00:45:26.61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131 132 7844,'-6'-8'1100,"-2"2"-275,-7 6-694,1 0 1,-1 6 18,0 4 1,1 8-91,-1 1 1,6 2-25,-1-2 1,7-2-230,-2 2 0,3-1 163,2 1 0,2-4-80,3 0 0,3-3 107,6-7 0,7 0-107,4-5 1,2-6 394,2-4 1,0-5-114,1-4 0,-1-4 328,0-6 0,-6 0-65,-4 0 0,-4 1 49,-6 4 0,-4-4-179,-10 4 1,-4 3-236,-11 2 1,-9 4 149,-10 5 0,2 4 0,-2 6 0,7 2-1012,-2 2 1,6 5-105,9 5 0,1 6-479,13-1 1,2 7 1374,8-2 0,80 23 0,-29-20 0,0 0 0</inkml:trace>
  <inkml:trace contextRef="#ctx0" brushRef="#br0" timeOffset="267">554 132 7844,'-6'-14'334,"2"5"42,-5 5 1,4 2 399,-5 2 0,0 3-272,-4 7 1,1 0-380,3 9 0,-3-1-87,3 1 0,-1-2-156,1 2 1,2-3 11,3-1 0,4-1-234,-4 1 0,5-7 228,5-3 0,4-4-16,11-1 0,4-8 418,10-6 1,-1-6-147,5-4 0,1-3 357,5 2 0,-7-1-174,-3 2 1,-5 3 103,-4 6 1,1 2 361,-7 4-812,1 2 1,-12 9-268,-3 3 0,-4 8-381,-1 6 1,-5 7-57,0-2 0,-6 4 723,1 1 0,4 20 0,-1 4 0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6T00:45:35.63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146 74 7865,'0'-15'0,"0"0"756,0 1 0,-5 4-484,1 0 0,-3 7-507,2-2 1,2 4-182,-7 1 1,2 8 415,-1 6 0,-30 53 0,-2 19 0</inkml:trace>
  <inkml:trace contextRef="#ctx0" brushRef="#br0" timeOffset="91">1 336 7865,'0'-10'346,"0"1"1,0 4 511,0-5 1,0 5-859,0-5 0,6 20 0,2 0 0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6T00:45:34.48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132 363 7857,'-2'-19'853,"-2"-1"125,2 1-164,-5 11 0,7 4-320,0 14 1,-6 13-84,-4 16 1,-3 9-81,-1 6 0,-1 7 69,1 2 0,1 1-629,3-6 0,-1 0 207,6 1 1,0-3-1200,5-2 0,0-6 662,0-9 1,0-10-2519,0-9 1783,0-4 1294,0-14 0,6-43 0,2-22 0</inkml:trace>
  <inkml:trace contextRef="#ctx0" brushRef="#br0" timeOffset="216">74 480 7857,'5'-78'-102,"-1"0"1,9 4 508,2 11 1,0 12 605,4 17 1,4 10-501,1 5 0,8-1-2,2 6 1,2 1 79,-2 8 1,2 3-176,3-3 1,-4 10-155,-6 5 1,-6 9-41,-4 6 1,-4 9-277,-5 4 0,-7 6-46,-13 5 0,-6-2-69,-13 6 1,-12-4-65,-2 4 0,-4-6-391,3 2 0,0-4 42,1-1 1,-1-7 192,0-3 0,7-3-700,3-2 0,10-13-559,4-6 1648,10-7 0,36-30 0,20-17 0,2-1 0,1 1 0</inkml:trace>
  <inkml:trace contextRef="#ctx0" brushRef="#br0" timeOffset="357">613 363 7865,'21'-23'0,"-5"2"612,4 7-91,-4 6 0,-8 3 335,-3 10 0,-3 8-362,-2 6 0,-2 9 55,-3 1 0,-3 2-648,-7 7 0,1 1 127,-1 5 1,2-2-1253,4-3 1,-3 2 292,7-7 931,1 0 0,10-18 0,2-3 0</inkml:trace>
  <inkml:trace contextRef="#ctx0" brushRef="#br0" timeOffset="498">948 174 7865,'0'-23'0,"0"2"-131,0 6-245,0 7 376,0 2 0,-6 77 0,-2 18 0</inkml:trace>
  <inkml:trace contextRef="#ctx0" brushRef="#br0" timeOffset="975">1153 407 7865,'6'-21'0,"0"0"0,4-4 0,3 0 871,-3 5 0,-4-4-332,-1 4 0,2-4 45,-2 5 1,-1-1-82,-4 6 1,-6 1-71,-4 3 1,-3 3-45,-1 7 0,-3 0 144,-2 0 0,1 7-240,-6 3 0,4 9-71,-4 5 0,2 6-715,-3 4 0,4 3 393,7 7 0,1-1-1581,3 1 1,3-5 358,7 0 0,12-10-24,2-5 0,12-4 954,3-16 0,2-5 392,8-9 0,-2-8 0,2-1 0,-5-5 0,-10 4 1116,-2 1-533,-14 4 0,-5 20 550,-13 10 1,-6 17-506,-13 12 1,0 8-78,0 11 0,-4 3-216,4 7 1,-3 0-98,7 0 0,4-2-29,2-3 0,3-11 235,1-13-540,7-7 156,1-15 0,6-15-390,-4-17 1,3-11-65,-3-13 1,4-5-230,1-9 0,5-3 468,0-2 0,6-4-36,-1 4 1,9-7 96,5 2 1,-1 3-62,1 11 0,5 0 4,5 0 1,10 2 150,-5 3 0,52 4 0,3 6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6T00:36:09.80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37 889 7829,'-9'-5'-181,"-1"0"-326,7-6-74,-10 9-34,11-11 943,2 5 0,7-7-240,2 1 1,4-1 462,-3 1 0,0-1-294,4 0 0,-2-6-115,7-3 1,-1 1-94,1-1 1,-2-5 119,2-5 1,2-5-183,-2 5 1,-1-8-39,-8-2 0,1-6-49,-6-8 1,0-1 82,-5 1 1,0 1 222,0 4 0,0 9-100,0 10-107,0 16 1,-2 7 50,-2 16 1,0 16 2,-5 13 0,-1 15 381,-5 9 0,-4 10-153,-1 14 1,-4 4-403,14-35 1,1 0-1,-3-1 1,-1-1 179,3 4 0,1 1 0,-1 1 0,2 0-113,2 1 1,2 0 0,1 1 0,2 1-14,2 1 0,2-1 0,1-7 0,2 0-269,14 41 1,7-18 91,7-15 1,0-14-82,-5-11 0,-6-11 120,-4-9 1,-2-6 35,-3-8 1,1-1 303,-1-4 1,-4-10-23,0-9 0,-5-5 246,4-5 0,-5-5-452,0-10 1,-2 3-249,-2-8 1,-2 2 191,-2-1 1,-1-4 3,-10 4 1,7 4 110,-11 5 1,6 7-139,-7 8 0,-1 5 244,2-1 1,-6 9-57,6 2 1,0 4 302,4 5 15,0 3-125,7-11 0,3 5-146,10-6 0,5-1-64,9 1 1,4-6-89,6 1 1,7-7 67,3 1 0,8-4-6,1-5 0,1 5 18,-5 0 0,-2 1-6,-3 9 0,-4 0 76,-6 4 38,-6 0 14,-2 7 239,-13 2-355,-1 6 48,-14 0 0,1 6 68,-4 4 1,-3 5-67,3 4 1,-7 4 85,-3 6 0,-1 2-65,2 3 1,3-4 3,-4 4 0,9-3-32,1-2 0,5-4 13,-5-1 0,7-1-122,-2 1 1,5-5 75,5-9 0,3 1-128,7-6 1,1-1 69,4-9 1,-3-5-127,8-9 1,-1-4 2,5-6 0,-1 0-26,-4-1 0,2-4 72,-7 0 0,1 0-126,-6 5 0,-4 2 279,0 2-93,-7 4 0,3 12 335,-6-1-104,0 7 140,0 9 1,0 4-113,0 9 0,2 2 8,3-1 1,-2-1-154,7-4 1,-5 4-99,4 1 1,1-3-235,5-7 181,-1 3 1,1-11-29,-1 3 0,1-4 88,0-1 1,-1-11-214,1-4 1,1-11-4,3-3 0,-4-3-35,0-12 0,-1 4 197,-4-9 0,3 4-14,1 1 1,-6 3 797,-3 7-396,3 0 14,-6 18 0,5 3-72,-7 13 0,0 13 234,0 12 1,0 2-126,0 2 0,0 5 11,0 0 1,0 5-240,0-5 0,0 5-164,0-5 1,0 0-45,0-5 0,0-4 75,0-1-489,0-6 144,6 3 244,-4-13 0,4-10 54,-6-12 0,0-3 30,0-7 0,2-5 219,3-5 0,-2-2-59,7 2 0,-6 3 205,6-3 1,-2 4-101,2 1 1,3 4-82,-3 1 1,7 6-13,3-1 0,1 4-266,-2 5 1,-2 2-119,2 3 1,-4 5-244,-6 0 0,3 7 228,-7 8 1,-1 1-98,-4 3 1,-6 2 151,-4 3 0,-3 2 17,-1-6 1,-6 6 158,1-2 1,-1-3-85,6-1 1,4-6 348,0-4 1,7 3 175,-2-3-158,4 2 1,1-2-94,0 0 0,11-7 30,4 2 0,10-3-123,5-2 1,4-2 5,4-3 1,6 2-175,0-7 0,-2 0 93,2-4 0,-2 4-51,-8 0 0,0 1 7,-5-6 1,-8 1-119,-6-1 0,-2 0 86,-8 1 1,-1 4 47,-4 0 0,-6 1 297,-4-6 0,-8 7-79,-1 3 0,-1-1 365,6 1 0,-1 0-213,1 5 1,4 2 189,0 2 1,7 0-127,-2 5 0,4 1-125,1 5 1,0-1-359,0 1 0,11-1-852,4 1 941,15 0 0,19-7 0,11-2 0,10 1 0,1 1 0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6T00:45:33.33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532 363 7846,'-15'-6'0,"7"3"573,3-7-386,-3 7 0,5-5 790,-7 3-581,7 3 0,-5-4-20,3 6 1,1 0-74,-5 0 0,4 0-52,-5 0 0,5 6-84,-4 4 1,5-2-43,0 2-291,-5-1 0,8 6 149,-4 0 1,3-6 153,2 1-337,0-7-119,0 10 0,0-10-238,0 7-65,0-7 667,0 4 842,7-7 22,1 0-575,6 0 0,-4 0 26,0 0 1,-7 6-155,2 4 1,-3-2-59,-2 2 1,0 0-124,0 4 0,1 6-487,4-1 213,-3 1 1,4-6-172,-6 1 1,5-6 124,0 1 0,6-7 51,-1 2 0,-2-5 110,2-5 1,0-8 51,4-6 1,6-7 92,-1 2 0,0-9 129,-4-1 1,4-5 353,1 5 1,-1 0 7,-4 5 0,-5 7 391,-1 2 0,-4 6 578,5 4-1040,-7 3 1,4 20 14,-7 7 0,-5 12-165,0 7 1,-6 3-499,1 2 1,2 5 144,-2-1 0,-5 7 6,-4-1 1,0 2-421,4 3 1,0-1-699,1 0 0,-1-3-791,1-6 1,6-4 1974,3-16 0,23-22 0,6-17 0</inkml:trace>
  <inkml:trace contextRef="#ctx0" brushRef="#br0" timeOffset="342">765 86 7846,'-21'-24'0,"-4"0"0,-7 11 0,-2-2 0,-6 11 991,1-1 1,-3 11-440,-2 9 0,-2 12 201,-2 12 1,-7 5-79,-4 4 0,0 11-175,10 9 0,0 11-271,6 9 0,24-40 0,2 2-151,1 4 0,3-1 0,4-2 0,3-1-268,6 42 0,16-16-633,18-8 1,12-16 246,17-13 1,-3-15 256,3-14 0,3-7-569,3 2 0,2-11 175,2-9 1,-5-6 257,0-8 1,-5-7 546,5-3 0,-8-9 497,-2-6 1,-12-4 87,-12-5 1,-4-5-303,-1-10 0,-7-6 66,-8-4 1,-7-1-77,-12 11 0,-16 9 70,-13 10 1,-12 17-161,-2 18 1,-9 9-204,-1 15 1,-4 13-486,-11 7 0,-1 12 413,-9 7 0,2 5 0,3 4 0,-3 4 0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6T00:45:30.52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349 88 7846,'0'-19'36,"0"-1"1,0 1 1535,0 4-1042,0 7 1,0 3 12,0 10 1,0 11-167,0 13 0,-5 2-154,0 8 0,-6 5-59,1 4 0,-3 6-111,-2-6 0,1 6-28,-1-6 1,-1 1-272,-3-5 0,-2 3-738,-4-4 0,-4 1 443,0-15 0,5 2-1349,-5-11 1295,3-8 0,5-7 244,6-10 0,9-4 351,10-11 0,6-2 0,10-8 0,-1 0 0,10-4 0,-3 3 0,8-3 0,2 0-57,-2 5 1,1-2 92,-1 12 1,-3-6 542,3 6 0,2-1-170,-2 6 1,0 1-68,-5 3 1,-1-1-244,-4 6 1,2-5-552,-7 5 252,1-6-157,-6 3-109,-6 0 278,-1 1 1,-7 6 172,0-4 41,0 3 1,-2-4 257,-3 6 0,2 1 95,-7 4 0,1 3 328,-6 7 0,0 4-184,1 1 1,-6 6 163,1-2 0,0 4-379,4 1 0,2 0-88,3 0 0,-1-1-598,6-4 1,-5 3-238,6-2 1,-1-3 614,5 3 0,45-21 0,12 1 0</inkml:trace>
  <inkml:trace contextRef="#ctx0" brushRef="#br0" timeOffset="1581">1005 380 7846,'6'-22'0,"4"-2"0,-4 3 885,-1 2 1,-3 2 247,-2 3-722,0 6 0,-7 1-120,-2 7 0,-11 0 107,-4 0 0,-4 8-91,-1 7 1,0 1 67,0 8 1,0 1-455,0 4 0,1 0 119,4 0 1,3 0-530,6 1 0,2-1 102,4 0 1,2-6-117,7-4 1,2-4 224,3-6 0,4 3-51,11-8 0,2 0-63,8-9 0,0-5 5,4-9 1,-3 2 287,3-2 0,-10-2-33,-4 2 0,1-6 263,-2 6 0,-1-2-44,-8 1 299,3 4 1,-12-5 81,4 7-56,-3 5-231,-2 3 0,2 6-68,2 0 0,3 6-200,3 4 1,3 3 44,-4 2 1,4-2-140,2-4 1,4 4 12,1-3 0,-1 1 31,-4-1 0,4-2 108,1-3 0,6-3 9,-2 3 0,-2-4 28,3-1 1,-3-6-46,3-4 0,2-3 170,-2-2 0,2-4-30,2 0 1,-6-6 278,-4 6 1,-4-6 148,-5 6 603,-4 0-840,-6 4 1,-11 7-137,-4 3 0,-9 3-20,0 2 0,-4 7-222,-1 3 0,1 7-98,4 3 1,-2 4 115,7-4 0,-1 1-704,6-2 1,1-3 124,3 4 0,4-4-732,6-1 943,0-1 0,8-1 54,6-3 0,2-4 212,9-6 0,-1-11 0,5-4 0,5-4 109,0-1 0,0-2-108,-5-7 1,2-7 328,3-3 0,-3-5 13,3-4 0,-3 2 132,-2-2 0,-11 9 218,-4 5 1,-9 5 573,0 5 1,-10 9-445,-5 10 0,-4 3 32,-6 2 0,3 7-321,-8 3 1,3 9-147,-3 5 0,-1 10 0,7 5 0,1-1-54,8 0 1,-1 1-108,6 5 0,0-5-370,5 0 1,2-2-846,3 2 0,3-5 533,7-10 1,4-3-73,0-6 0,7-2 219,-1-3 1,2-4 189,2-6 1,1-2 233,-1-2 1,0-5-92,0-5 1,0-2 94,0-4 1,-1-1 60,-4-3 1,2-2 272,-7 7 1,-1-1 311,-8 6 0,1-1 39,-6 0 239,0 1-285,-5 6-503,0 1 1,-6 9 24,-4 3 0,2 3-140,-2 6 0,5 3 15,-5 2 0,7-3-266,-2 4 0,4-4 0,1-2 1,0 1 63,0 0 1,1-2 103,4-4 1,3-2 79,7-7 1,-1 0 90,1 0 1,4-2-18,1-3 1,4-4 154,-4-11 0,4-3-92,-5-6 1,6-5-16,-6 0 0,-1-5 136,-8 5 1,-4-5-90,-6 5 1,0-3 184,0 8 0,-11 3-50,-4 12 1,-9 5-232,0 5 0,-4 2-30,-1 2 0,0 8-111,0 7 0,6 1-75,4 8 1,4 2-303,5 8 0,4-3 158,6 3 0,8-5-52,6-5 0,7 2-191,9-6 0,5-3 156,4-7 0,3-3 243,2-7 1,0 0-69,-1 0 1,0-2 638,-5-3 1,1 2-37,-10-7 0,4 1 240,-9-6 1,-8 0-276,-1 1 0,-10 4 464,0 0 38,-4 1-465,-1 1 1,-1 1-387,-4 7 1,-3 2-70,-7 3 1,5 7-41,1 8 1,1-1 31,-2-4 1,-1 1-114,6 4 1,-5-4 55,5 3 0,0-3-235,5-1 205,0 0 119,7-7 1,1-2 156,6-6 1,6 0-97,-1 0 1,1-8 33,-6-7 0,6-1-20,-1-8 1,-1 1-1,-8-1 1,1-4-14,-6 4 1,0 1-15,-5-1 0,-2 6-141,-3-1 1,-3 4 72,-6 6 0,-6 2-71,1 7 108,-1 0 0,7 7-446,4 2 1,2 4-13,7 2 1,2 4-164,3 1 0,3-1 260,6-4 0,6-6 50,-1 1 1,7-7 458,-2 2 0,4 2-165,1-2 0,0 0 261,0-5 0,-4 0 174,-1 0 1,-11 0 426,1 0 0,-9 6-166,0 4 0,-5 8 277,-5 1 1,-4 12-491,-11-2 1,4 10-198,-3 0 1,2 1-342,3-1 0,-1 1 164,1-5 1,4 3-554,0-4 1,2 4 275,-2-9 0,4-3-755,6-12 352,0 1 1,2-7-306,2-3 0,0-10 400,5-5 0,-4-9 77,5-5 1,-7-6 342,2-4 0,1-3 111,-1-7 0,7-1 154,-3-4 1,4-1 234,2-3 0,4 3 458,1 6 0,6 2-336,-2 3 0,7 5 244,-2 10 0,3 9-53,-7 10 0,2 5-292,2 5 0,-6 3-44,-4 7 1,-4 1-111,-5 3 1,-4-1-357,-6 6 0,-11-1 128,-4 1 0,-7 4-1059,2-4 1,-6-3 170,2-1 1,-4 1 859,-1-2 0,-13 1 0,-3-6 0</inkml:trace>
  <inkml:trace contextRef="#ctx0" brushRef="#br0" timeOffset="1706">3162 525 7846,'7'-14'0,"-4"-1"0,7 1 0,-7 4 947,2 0 1,-7 7-177,-8-2-771,1 3 0,-51 28 0,-3 7 0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6T00:45:40.78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219 415 7876,'6'-23'1597,"-4"2"-1058,4 13 0,-6 14 80,0 14 1,-3 14-242,-7 10 0,1 4-200,-11 6 0,-1 2-132,2-2 1,-6 3-222,6 1 0,-5 5-1010,4 0 0,1-6 668,4-9 0,2-9-1293,4-5 1810,2-9 0,20-37 0,3-14 0</inkml:trace>
  <inkml:trace contextRef="#ctx0" brushRef="#br0" timeOffset="182">306 488 7875,'21'-38'0,"7"4"374,6 10 1,1 5 245,-1 9 1,-3 4 535,3 6 1,-9 3-653,-6 6 0,-9 3-98,-5 12 1,-7 5-290,-8 5 1,-1 2 57,-13-2 1,-6-3-590,-4 3 0,-6 1-175,1-1 0,-3-1-528,-2-9 0,0-3 259,1-6 0,5 3 858,4-4 0,43-48 0,10-23 0</inkml:trace>
  <inkml:trace contextRef="#ctx0" brushRef="#br0" timeOffset="331">904 80 7877,'27'-28'0,"-2"4"1133,-4 3 0,-13 14-476,-3 7 1,-15 15-224,-5 14 0,-9 7-157,0 7 1,-4 6-238,-1-1 0,-5 8-241,0-3 1,0 9-440,5 1 0,5 5 640,-1-5 0,20 7 0,1-4 0</inkml:trace>
  <inkml:trace contextRef="#ctx0" brushRef="#br0" timeOffset="659">1123 459 7877,'8'-21'0,"3"-1"0,-6-2 0,0 3 1090,-5 7 0,0-1 309,0 0-908,0 7 0,-7 2-168,-2 6 0,-4 6 38,-2 4 1,-4 8-194,-1 1 0,-1 7-110,2-2 1,2 2-463,-2-1 1,3 2 310,1-2 1,2 0-839,4 0 1,-3 1-166,7-7-262,0 1 887,5-12 1,7-2 198,3-6 0,7-2 82,3-2 1,6-4 66,-2-7 1,-1 2 138,1 3 0,-6-1-17,1 6 350,-2-6-107,-3 9 272,1-4-220,-7 6-295,-2 6-110,-6 2-78,0 7 1,0-6 188,0 1 0,52-39 0,13-5 0</inkml:trace>
  <inkml:trace contextRef="#ctx0" brushRef="#br0" timeOffset="790">1531 254 7877,'-8'-22'0,"-5"6"1460,3 6 0,2 8-655,-2 2 0,0 13-80,-4 12 0,-6 7-283,1 2 0,4 6-570,6-1 0,1 3 153,-2 2 1,-1 0 230,6 0-256,-7-7 0,11 5 0,-6-5 0</inkml:trace>
  <inkml:trace contextRef="#ctx0" brushRef="#br0" timeOffset="923">1370 429 7877,'21'-21'0,"4"-3"0,2 3 594,2 2 1,7 2-159,3 3 1,3 6-589,2 3 0,-7 3 152,-3 2 0,23-6 0,4-2 0</inkml:trace>
  <inkml:trace contextRef="#ctx0" brushRef="#br0" timeOffset="1651">2026 80 7888,'0'-15'405,"0"0"50,0 7 0,-1 8 835,-4 10 1,2 16-585,-7 8 1,0 11-6,-4 4 0,-1 9-265,0-4 0,1 10-97,-1-5 0,-4 4-318,-1 0 1,-5 2-255,0 3 1,-1-5-101,2-9 0,5-6-378,9-9 0,5-11-530,10-14 1,5-6 450,9-8 1,4-11 264,6-4 1,3-9 183,-3 0 0,2-9 204,-11-1 0,-1-1-33,-4 1 0,-2-4 110,-4-5 0,-4 4 67,-10 0 0,-4 2 353,-11-2 0,4 3 423,-3 7 1,-3 1-379,3 4 0,4 8 991,6 6-918,5 7 1,4-3-351,10 6 0,14 0 4,6 0 0,15 0-77,4 0 0,6 0-45,3 0 0,0-2-329,1-3 1,-3 3 269,-2-2 0,-11 2 10,-9 2 469,-9 0-241,-11 0 0,-10 6-86,-14 4 0,-6 3-108,-13 2 0,-1 6-171,1 3 0,2-1 134,2 1 1,-1 0-126,7 5 1,-4-1-357,9-4 0,-2 2-103,11-6 256,0-1 0,6-6 25,4-3 0,10-5 442,9-10 0,10-5 59,5-9 1,2-4 74,-3-6 0,0-2 14,-4-3 0,-10-2-78,0-3 1,-6-1 19,-3 6 1,-9 5-3,-6 5 0,-6 6 4,-9-2 1,1 6-95,-1 4 0,5 3-518,1 7-249,-1 0-294,-5 7 721,1 1 0,6 2 44,3 0 0,5-7 315,5 2 1,4 1-159,11-1 0,-2 0 567,6-5 1,2 0 20,8 0 0,-2 0 245,7 0 1,-7 5-220,2 0 1,0 6-9,-4-1 0,-4 3-412,-12 1 0,-4 1-346,0-1 0,-9 6-435,-1-1 0,-6 1 391,-9-6 0,-4-1-58,-1-3 1,-4 1 43,5-6 1,-1 0-353,6-5 390,5 0 1,3-7 224,6-2 0,2-4-146,2-2 1,6-1-38,10-3 1,2 2-719,7-2 0,-4-2 378,-1 1 1,0 6-906,5 4 1419,1 7 0,-1 9 0,0 11 0</inkml:trace>
  <inkml:trace contextRef="#ctx0" brushRef="#br0" timeOffset="2075">3032 357 7888,'15'-13'201,"-1"3"1,1-1 224,0 6 1,-1 0 359,1 5 0,-1 0-118,1 0 1,-2 6 132,-3 4 1,1 3-347,-6 2 1,0 1-176,-5 3 0,0-1-515,0 6 1,-2-6 228,-3 2 1,2-4-405,-7-2 0,5-1 155,-4-3 0,4 1-657,-5-6 442,7 0 1,-4-7-167,7-2 1,2-5 58,3-5 1,3-2 174,6-4 1,7-1 350,4-3 0,2-4 197,2 4 0,1 3 372,-1 2 0,0 2-58,0 3 0,-1 1 494,-4 3 1,-3 4-263,-6 6 0,-7 1-212,-4 4 0,-2 5-83,-2 9 1,0 2-174,0 4 1,-5 1-197,0-7 0,-4 7-56,4-2 1,-2-3-182,2-1 1,4-4 32,-4-2 1,5-1-199,5-3 0,3-3-49,7-7 1,6-7 183,3-3 1,5-9 58,5-5 0,3 1 16,7-1 1,1 1 763,4-1 1,-5-1 455,-1 11 0,0-2 885,-9 11 0,-5 2-1013,-5 7 1,-8 6-101,-1 10 0,-7 9-2374,-8 10 0,-2 9 413,-3 6 1133,-3 2 0,-15-11 0,-7 1 0,-2 3 0,1 1 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6T00:45:37.71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365 859 7863,'0'-14'1024,"0"-1"-161,0 7-457,0 2 1,-2 6-166,-3 0 0,-3 5 25,-6-1 1,-1 8 131,1-3 1,-3 9-374,-2 2 1,8 1 48,-4-2 1,4-1-4,-4 6 0,5-6 16,1 2 1,4 1-95,-5-2 1,5 0 104,-4-4 0,0 0-25,0-1 0,-4-1-98,3-3 0,-3 1-166,-1-6 0,-1 0-1269,0-5 1092,1 0 1,-1-2-222,1-3 1,1-3-518,3-6 1,3-2 1105,7-4 0,20-28 0,4-14 0</inkml:trace>
  <inkml:trace contextRef="#ctx0" brushRef="#br0" timeOffset="776">831 787 7863,'0'-15'233,"0"7"0,-1 1 389,-4 7 1,-3 7-274,-7 3 0,1 9-134,-1 5 1,-1 9-134,-4 1 1,4 6 92,-3-1 1,4 2-372,6-3 0,2 3 195,7-7 0,0-5-340,0-5 0,7-7 50,2-3 0,11-1 9,4-8 0,0-2 2,5-8 0,-3-3 9,8-6 0,-3-1 118,-2 1 0,0-3 98,1-2 0,2-2 333,-3-3 0,2-4-130,-12 4 1,1-2 255,-6 2 0,-1-4-186,-3 4 1,-3 1 87,-7-1 1,-2 6 69,-3-2 0,-3 4 16,-7 2 0,-4 6-45,0 3 1,4 3 346,5 2-1107,0 0 375,2 0 1,2 7-247,6 2 1,3-1 143,7 2 1,1-7-18,14 2 1,-1 2 125,5-2 1,0 4 4,0-4 0,-1 5 56,-4-5 1,2 6 191,-7-1 1,-1 3-234,-8 1 1,-4 1 44,-6-1 0,-1 1-110,-4 0 0,-3 4 101,-7 0 0,-4 1-130,-1-6 0,6 1-71,4 0 1,2-1-662,-2 1 532,4-1 0,6-4-46,0 0 1,11-7-240,4 2 1,11-10 183,3-5 0,6-4 52,9-6 0,0-2 132,0-8 0,-2 3 481,-3 3 0,-4-2 197,-6 6 0,-1 1 604,-4 4 1,-9 6 671,-10-1 978,-4 7-2163,-1-4 0,-11 14-208,-4 2 0,-2 6-601,2 4 0,0-1 241,1 6 1,-1-6-1165,1 2 1,1 1-32,3-2 0,-1 1 1216,6-6 0,13-19 0,8-4 0</inkml:trace>
  <inkml:trace contextRef="#ctx0" brushRef="#br0" timeOffset="882">1721 757 7863,'0'-21'-127,"4"10"127,1-4 0,7 11-1112,-3-1 1112,-2 3 0,-14 47 0,-9 12 0</inkml:trace>
  <inkml:trace contextRef="#ctx0" brushRef="#br0" timeOffset="1259">1954 918 7863,'13'1'1103,"-3"4"0,-4 10-460,-6 9 1,0 0-218,0 6 1,-6-5-153,-4 9 0,0 0-15,-4-4 0,7 2-233,-8-8 1,4 2-247,-3-1 1,4-4-625,0-7-1174,7 1 746,-10-7 0,11-3 564,-3-10 1,2-8 707,-2-7 0,4-7 0,-4-2 0,3-2 0,2-8 0,2 0 0,3-5 0,3 2 0,6 4 0,1-3 108,0 7 0,1 0 234,3 5 1,4 1 787,6 4 1,0 5-429,0 9 1,5 3-28,0 7 0,0 2-227,-4 3 0,-5 5-25,-5 9 0,-2-1-320,-13 6 1,-2 0-240,-8 6 0,-5-6 53,-9 0 1,-6-1-131,-9 1 1,-1 2-1249,-4-7 1,-3-1 120,3-8 1340,3 3 0,-12-31 0,2 0 0</inkml:trace>
  <inkml:trace contextRef="#ctx0" brushRef="#br0" timeOffset="1449">2624 451 7863,'0'-14'0,"0"4"1015,0 0 1383,0 7-1481,-6 16 0,-2 10-395,-7 15 0,-4 5-135,-1-5 0,1 5-131,4 0 1,1 1-791,-1 0 0,1 0-336,-1-1 1,2 1-2048,3 0 2917,-3-7 0,12-14 0,-6-10 0</inkml:trace>
  <inkml:trace contextRef="#ctx0" brushRef="#br0" timeOffset="1725">2406 830 7863,'6'-14'0,"4"-1"0,8 1 0,1-1 0,2 5-61,-1 0 1,2 7 318,8-2 0,-1-1 369,0 1 1,0-5-181,0 5 0,0-1-165,0 1 0,-6 4-211,-3-4 1,-4 1 272,-2 0 529,1 2-104,-7-5-446,-1 7 0,-7 7-26,0 3 1,-2 3 113,-3 1 0,2 6-278,-7-1 1,2 7-228,-2-2 0,-3 2-940,4-2 1,1 2 581,-2-6 1,5 4-1985,-5-4 2436,7-1 0,-10-30 0,5-7 0</inkml:trace>
  <inkml:trace contextRef="#ctx0" brushRef="#br0" timeOffset="2075">3208 816 7863,'0'14'473,"0"1"0,-2-1-191,-3 1 1,2-2 160,-7-3-303,0 3 1,-3-10-35,4 7-143,-4-7 0,11 2 56,-3-10 0,5-5-146,5-9 0,8 1 265,7-6 0,7-1-101,2-4 0,0 5 47,5-1 0,-1 8-49,1-3 0,-8 6 303,3 4 0,-3 3 20,3 7 1,-6 0 133,-4 0 1,-9 12-465,-5 2 0,-4 11-449,-1-1 1,-6 8-2158,-4 2 2578,-3 0 0,-34 15 0,-8 4 0</inkml:trace>
  <inkml:trace contextRef="#ctx0" brushRef="#br0" timeOffset="2551">4024 757 7863,'14'-21'0,"-1"5"0,-3-3 0,1 2 554,-6 3 1,0-1 2136,-5 1-1616,0 6 0,-8 1-526,-6 7 1,-8 0-32,-7 0 0,-1 7-141,-4 2 1,1 6-695,-6 4 0,0 4-206,-4 6 1,1 0-493,3 1 0,3-1 361,7 0 1,8-7-488,6-2 0,9-5 218,11-6 0,16-2 441,13-7 1,8 0 159,6 0 0,-2 0 322,2 0 0,-2 6 540,-3 4 0,-5 8 192,-4 1 1,-7 9 707,-7 1 1,-7 6-655,-13 9 1,-13 10 60,-7-1 0,-20 7-451,-14-6 0,-9-4-388,-10-2 0,-6-6-59,-4-8 0,-1-6 109,1-13 0,6-2 181,9-4 1,8-2-18,16-7 0,16-8-714,24-7 0,12-13-152,11-10 1,7-11-331,18-4 0,-4-4 472,9-1 1,1-2-270,-1-4 1,6 0-148,-2-4 0,-1 8 381,1 6 0,-6 9 537,2 1 0,0 2 0,-6 8 0,-5 2 0,-6 1 0</inkml:trace>
  <inkml:trace contextRef="#ctx0" brushRef="#br0" timeOffset="2698">3091 116 7863,'-7'-37'0,"6"3"1745,-4 9 1,5 11-954,5 9 0,3 15-2450,7 4 1658,-1 17 0,27 32 0,6 21 0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6T00:45:37.19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232 553 7863,'0'-28'321,"0"4"1,0 3 262,0 6 66,0 7 1,-2 10-252,-3 12 0,-3 14-75,-6 11 0,-1 3-227,0 2 0,-4-1 124,0 1 1,-6 0-365,6-1 0,-1-2-63,6-7 0,-1-2-221,1-12 1,4-7 33,0-8 154,7-4 1,-2-14-232,10-6 0,5-15-313,9-10 1,2-6 384,4-8 0,2-2 153,-3-4 0,4-2 246,1-7 1,0-5 5,0 1 1,1-1 663,-1 5 1,-2 15 908,-2 9-290,2 10 0,-11 26-675,4 13 1,-6 17-245,-4 21 0,3 8-416,-3 12 0,-4 0 106,-1 1 1,-3 4-748,-2 0 1,0 5 400,0-5 0,-2 0-2288,-3-4 2573,-3-7 0,-3 6 0,-4-6 0,-6-5 0,-5-4 0,-3-4 0</inkml:trace>
  <inkml:trace contextRef="#ctx0" brushRef="#br0" timeOffset="123">86 786 7863,'0'-29'149,"0"0"1,6 6 134,4 3 0,10 4-228,4 2 1,7 1-170,8 3 1,1 4 112,14 6 0,12 6 0,8 2 0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6T00:45:44.75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300 320 7888,'0'-15'0,"0"0"387,0 1 1,0 14 512,0 10 1,-7 12-321,-2 17 1,-6 6 293,-4 14 1,-3 6-542,-2 3 0,-3 5-347,2 4 1,-1 3-656,2 2 1,3-9 430,6-10 0,7-9-621,4-6 0,10-12 415,9-12 1,6-9-94,8-15 0,0 0 80,0 0 1,0-11 129,0-4 1,-6-3 104,-3 4 1,-6-6 201,-4 1 1,-4-7 38,-6 1 0,0-2-39,0-2 0,-6 0 241,-4-1 1,-9 1-132,-6 0 1,-2 2 510,-2 2 1,0 3-219,-1 2 0,-4 4-12,0-3 1,7 2 55,7 3 0,6-1 89,4 1 1,12-1-276,12 0 1,14-4-7,11 0 0,11-6-289,8 6 1,7-5 69,8 4 0,-2-1-81,-3 2 0,-3 7 123,-7-2 0,-4 7 226,-11-2 1,-9 5-148,-19-1-95,-7 10 1,-3 3-148,-10 7 0,-3 0 97,-7-1 0,-4 7-102,0 3 1,-6 2-188,6-1 0,4 2-244,6-2 0,4-3 151,-5 2 1,7-6-190,-2 2 0,3-4 168,2-1 1,2-6 38,3 1 0,3-7 345,6 2 0,3-5-67,2-5 0,-1-5 369,6-9 1,-4-2-141,4-3 1,-6-5 268,1-1 1,-3 6-56,-1-5 1,-2 5 59,-3-1 1,1-1-145,-6 7 1,-2 4-82,-8 6 1,2 1-145,-7-2 0,5 2 214,-4 3-435,-1 3 106,-5-4-446,7 6 173,2 0 157,6 0 0,6 0 43,4 0 0,-2 0-362,2 0-323,0 0 833,4 6 0,1 15 0,-1 10 0</inkml:trace>
  <inkml:trace contextRef="#ctx0" brushRef="#br0" timeOffset="408">1131 495 7888,'0'-15'0,"6"0"460,2 1 1,7 6-84,-1 3 1,1 3 159,0 2 1,-3 7-120,-2 2 1,2 6-219,-8 4 1,1 4-195,-5 6 0,0-1-283,0-4 0,0 2 216,0-7 1,-1 6-8,-4-6 0,2-1-80,-7-8-178,0 3 431,-4-12 0,5-1-92,5-9 0,2-6 40,2-4 0,2-4 25,2-6 0,1 0-356,10-1 0,-2 1-556,11 0 1,2 0 142,8 0 691,3 6 0,46-11 0,9 3 0</inkml:trace>
  <inkml:trace contextRef="#ctx0" brushRef="#br0" timeOffset="825">2413 524 7888,'0'-21'0,"0"-5"332,0-3 0,-1-2 513,-4 11 1,2 3-257,-7 7 0,0-2 145,-4 8 0,-1-1-309,1 5 0,-3 11-153,-2 4 0,1 7-262,-6-2 1,6 6 85,-1-2 0,-2 8-64,1 2 1,1 5-253,4-5 0,2 0-429,3-5 0,4-4-358,6-1 265,0-6 1,3-4 611,7-9 0,6-10-120,13-4 0,0-6 247,1-4 1,-1-2-66,0-4 0,-2-1 581,-2 7 0,1-5-65,-7 4 1,0 1 75,-4 4 1,-5 6 125,-1-1-284,-5 7 1,2-2-933,-6 10 0,0 3 320,0 6 1,-1 6-1120,-4-1 0,3 1 149,-3-6 1216,4 7 0,33-5 0,9 5 0</inkml:trace>
  <inkml:trace contextRef="#ctx0" brushRef="#br0" timeOffset="1925">2647 509 7885,'19'-19'-128,"1"-1"1,-6 1 127,-4 4 0,-5 2 2124,4 4-707,-5 2-877,2 7 1,-6 7-210,0 2 0,0 6-64,0 4 1,0-3-245,0 4 1,0 1 133,0-2 1,0 1-335,0-6 0,-5 1 198,0 0 1,1-6-521,4 1 1,0-5-222,0 5 371,0-7 1,0 2 71,0-10 1,8-3-24,6-7 1,6-1 284,4-3 1,4 1-70,-4-7 1,2 6 631,-2-5 1,2 6-281,-7-2 1,1 9 72,-6 1 473,1 7 131,0-3 0,-7 7-810,-3 4 1,-4 8-886,-1 7 1,0 4-683,0-5 0,0 6 671,0-6 0,0 5-66,0-4 1,2-1 326,3-4 1,3-2 499,6-4 0,1 3-60,-1-7 1,6-1-24,-1-4 0,7-6 214,-1-4 0,7-4 51,2-6 1,2-2 557,-2-8 0,-2 1-277,7 0 1,-7 0 208,2 0 0,-9 1 375,-6 4 844,-9 3-1362,3 6 0,-18 7-40,0 3 0,-8 5-106,-6 5 0,-4 3-139,-6 7 1,1-1-113,4 1 1,-2 0-139,7-1 1,-6 6-306,6-1 1,1 1 222,8-6 1,-1-4-278,6 0 0,0-1 124,5 6 0,2-7-376,3-3 1,9-4 13,11-1 0,4 0-118,5 0 1,-3-6 236,3-4 1,1-3-40,-1-1 1,0-1 182,-5 1 0,-6-1 116,-4 0 0,-4 1 444,-5-1-244,3 1 1,-13 4-18,0 0 0,-7 7 272,-7-2 1,-1 8 322,1 2 1,-1 7-210,0-3 1,1 6 101,-1 4 1,7-3-483,3 4 1,-1-4 94,1-1 1,2-2-493,8-4 1,3 4 207,6-3 0,7-3-92,4-3 1,2-2-34,2-2 0,2-6-119,3-4 1,-3-5 189,3-4 1,3-4 266,2-6 0,-3-7 247,-2-3 1,1-3-138,-1-1 0,-5-8 562,-4-2 1,-3 3-320,3 1 1,-11 10 2577,-9 5-1167,3 10-1235,-6 9 0,-1 11-321,-5 8 1,-8 11-187,3 9 0,-4 10 170,-2 5 1,0 3 42,1 2 0,1 5-129,3-1 1,-1 1 85,6-6 1,0 1-957,5 0 1,0-7 222,0-3 1,2-5 111,3-4 1,3-4 171,6-7 1,2-6-31,4-3 0,-2-5 2,6-5 1,0-3 117,5-6 0,5-7 51,1-4 0,-3-2-44,-8-2 1,4 0 325,-4-1 0,-3 1 200,-1 0 1,-4 2 378,-2 2 0,-1 4 182,-3 7 373,-4-1-463,-6 7-517,0 1 0,-6 7-454,-4 0 0,-3 7 184,-1 3 1,4 7-536,0 3 0,7-1-106,-2-4 0,4-1-356,1 1 0,1-5 345,4 0 0,10-7-48,9 2 0,3-4 251,3-1 1,0-1 140,4-4 0,-3 2 680,3-7 0,-5 7-224,-4-2 1299,-11 3 1,-7 10-234,-7 7 0,-7 12 22,-3 12 1,-11 10-455,-8 4 0,5 6-357,-5 4 0,9 1-74,1 4 1,3-3-167,1-6 0,5-8-275,1-2 1,1-10-433,-2-5 0,-3-16-606,3-9 0,-8-13 48,-1-11 1,-12-11-773,2-8 0,2-6 506,2 1 0,7 1 253,-1 0 1054,3 5 0,34-22 0,8 2 0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6T00:45:52.01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365 503 7903,'-6'-28'0,"-4"4"0,-4 3 191,-6 6 1,2 7 261,-6 3 0,0 4-181,-5 1 0,-1 8 17,1 6 1,0 3-58,0 7 0,6 0-109,4 5 1,3 1-249,1-1 1,2-2 83,3-2 1,4 0-387,6-5 0,6-1 22,4-4 0,3-2-154,2-3 1,1-4 158,3-6 0,2-6-83,4-4 0,7-10 344,-3-4 0,4-3 139,-4-3 0,-5-4 0,0 0 0,1-11 0,4 1 0,0-7 0,0 2 0,-6-6 284,-4 1 1,-3 4 439,-1 2 0,-7 15 904,-3 9-215,-3 6 1,-7 12-848,0 6 0,-6 13-218,1 11 1,-3 5-372,-2 5 0,2 8 99,4 7 1,-3-1-239,7-4 1,-4 0-290,4 0 0,0-2-663,5-3 1,0 1 204,0-6 0,6-5-316,4-5 0,10-11 1225,4 2 0,3-12 0,3-3 0,-1-1 0,0-9 0,2-5 0,3-4 0,-8-2 0,3 1 0,-3 4-57,3-3 1,-2-2 160,-2 1 0,-4-4 423,-7 5 1,1-1 465,-1 6 1,-1-1 900,-3 0-849,3 1-571,-11-1 0,-2 7-179,-10 3 0,-3 4-113,-2 1 0,-6 1 27,-3 4 1,1 3-1,-1 7 0,5-1-111,-6 1 1,8 4-165,-3 1 1,4-1-734,1-4 0,6-1-39,-1 1-79,7 0 1,-1-2 362,14-4 0,1-2-175,14-7 1,-1 0 282,5 0 1,-1-2 175,-4-3 0,-3 4 111,-6-4 0,-1 3-159,1 2 521,-7 0-234,-2 0 273,-6 0 1,0 7-118,0 2 1,0-1 161,0 2-296,0 0 1,2 4-272,3 1 0,0-7 68,9-3 1,-2-3-423,7-2 634,4 0 0,19-27 0,10-11 0,7-3 0,0 1 0</inkml:trace>
  <inkml:trace contextRef="#ctx0" brushRef="#br0" timeOffset="131">1313 270 7625,'14'-43'0,"-1"5"0,-3 5 0,-5 7 375,-3 7 1,-2 8 1044,0 1 0,-7 7-520,-3-2 0,2 14-405,-1 6 0,-6 11-101,-4 3 0,-1 7-414,6 7 1,-1 1-304,0 0 0,6 0-253,-1-1 0,7 1 576,-2 0 0,10 32 0,3 8 0</inkml:trace>
  <inkml:trace contextRef="#ctx0" brushRef="#br0" timeOffset="508">1284 503 7880,'37'-15'0,"4"6"0,-7-1 0,11 0 100,-1-4 0,7 4 253,-2 0 1,0 5-188,-6-4 1,-5 5-8,-4-1 0,-5 4-128,-5 1 0,-3 0 208,-6 0 353,-7 0-375,-2 0 0,-7 0 82,-4 0 1,-3 0-75,-7 0 0,-4 5 23,-1 0 0,-4 6 10,5-1 1,-6 3 9,6 1 1,-1 1-229,6-1 0,1 1 55,3-1 1,-1-4-1115,6 0 589,0 0 75,5 4 1,8-6 147,7-3 1,6-8-3,8-2 0,2-6-50,3 1 0,-4-3-86,5-2 0,-11 1 1322,-5-1 1,-3 2 79,-1 4 87,-7 2-746,-1 7 1,-7 7-739,0 2 0,-7 6-335,-3 4 1,-1-1-1706,1 6 2380,-3-6 0,18 16 0,-3-3 0</inkml:trace>
  <inkml:trace contextRef="#ctx0" brushRef="#br0" timeOffset="799">2348 270 7880,'2'-20'0,"2"1"0,-2-1 603,3 6 174,-3 6 0,-9 1-382,-3 7 0,-4 0-185,-6 0 0,4 7 58,-3 2 1,2 9-46,3 2 1,1 1-147,3-2 0,4 4 96,6 6 0,0 0-189,0 0 0,11-4 51,4-1 0,4 3 111,1 2 0,-3 4 18,8-9 0,-8-3 7,3-1 1,-4 1-207,-1-2 1,-7-4 65,-3-6 1,-10-5-79,-5 1 1,-16-4 56,-8-1 1,-2 0-1030,-2 0 0,4-1 39,-5-4 0,8 1 980,2-5 0,45-20 0,18-10 0</inkml:trace>
  <inkml:trace contextRef="#ctx0" brushRef="#br0" timeOffset="1065">2610 532 7880,'7'-15'0,"1"2"0,6 4 0,1-4 1042,0 3 0,4 2-425,1-2 0,-1 2-178,-4-2 1,-1-3-187,1 4 1,-6-4 138,1-2-268,0 1 0,3-1-152,-3 0 0,-4 6 277,-6-1-120,0 7 0,-8-4 78,-7 7 1,1 2-72,-6 3 0,-2 3 257,-3 6 0,-1 6-131,2-1 1,-2 2-234,7-1 1,-1 1 20,6 3 1,4 4-249,0-4 0,7-3-239,-2-1 1,5-4-560,5-2 0,8 1-455,6-1 0,9-5 679,1-5 1,0-4 771,5-4 0,8-19 0,5-8 0,4-5 0,0 1 0</inkml:trace>
  <inkml:trace contextRef="#ctx0" brushRef="#br0" timeOffset="1374">3106 66 7880,'0'-10'-22,"0"0"0,2 5 51,2-5 0,-2 6 641,3-6 452,-3 7-522,-2-10 0,0 13-208,0 0 1,0 6 710,0 9 1,0 7-500,0 8 1,-5 0 319,0 9 1,-2 0-399,2 5 1,2 4-186,-6 1 1,5 0-542,-1-6 0,4-1-530,1-3 1,0 2-1002,0-7 1,0-7 799,0-7 1,1-6-1117,4-4 2047,3-3 0,33-66 0,6-14 0</inkml:trace>
  <inkml:trace contextRef="#ctx0" brushRef="#br0" timeOffset="1522">3018 240 7880,'7'-16'376,"3"-3"0,4 3 470,6-4 1,-1 9-377,10 1 1,-1 7 262,11-2 0,4-1-1640,6 1 0,4-5 382,-4 5 0,-2 0-457,-8 5 1,0-5 981,-10 1 0,-16-8 0,-15 4 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6T00:45:50.73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188 663 7903,'2'-15'0,"3"0"0,1 1 0,4-1 0,1 1 973,-6-1 1,6 2-252,-1 3 1,-2-1 514,2 6-524,-7-6-487,4 9 0,-9-4-402,-3 6 1,-3 6 200,-6 4 0,-7 5-22,-4 4 0,3-1 29,-3 6 1,6-4-532,-5 4 0,4-5 29,-4 6 0,6-6-31,-1 5 0,7-6 90,2 2 0,7-4-77,-2-2 0,5-6 86,5-3 0,7-3 96,12-2 0,2-11 179,13-4 0,0-14-99,4 0 0,3-5 335,2 0 0,-1-10-26,7-9 0,4-11-207,5-4 1,0-5 323,-4-4 1,-9 4 198,-6 0 1,-6 11 2888,-13 19-2378,-7 9 0,-18 27-256,0 7 1,-7 8-232,-3 12 1,-9 7-28,-5 7 0,1 8-267,-1 2 0,-1 5 157,-4 4 1,6 2-430,4-6 0,3-1-413,1-4 1,2 5-901,4-1 0,2-6 584,7-8 0,0-3-163,0-2 0,11-6 501,4-4 0,9-9 45,1-5 1,2-3 182,2-2 0,0 0 306,1 0 0,-1-7 0,0-3 0,0 2 0,0-1 0,-1-1 0,-4-5 0,-3 1 0,-6-1 0,-1 1 307,1-1 0,-1 0 134,1 1 569,0-1 1,-2 1 468,-4-1-849,4 7 0,-11 0 40,3 3-470,-4 3 0,-2-4-163,-4 6 0,-8 5 126,-7 0 0,-1 4-127,2-4 1,3 7 95,-4-3 0,4 3-454,2-3 1,-1 4-12,0-3 0,6-2-659,-1 2 356,7-7 126,-4 10 264,7-11 1,7 4 53,2-6 1,6 0-39,4 0 1,-2-1 54,2-4 0,2 3-264,-1-3 245,-1-3 271,-4 0-182,-1 0 314,-6 1 58,-1 7-212,-7 0 100,0 7-76,0 1 1,0 7-222,0-1 1,6-6 31,4-3 1,8 2-119,1-3 1,2 1 115,-1-5 1,1 0-97,3 0 1,4-6 31,-4-4 1,5-9 59,5-6 1,-3-2-68,3-2 1,1-12 61,-1-3 0,1-11 132,-6-3 0,-2 1 343,-3-1 1,-7 3 560,-8 11 0,-5 10 391,1 15-253,-10 9 0,-3 4-629,-7 6 1,4 8-199,-4 6 0,2 9 10,-11 11 1,1 5-11,-1 9 0,-2-1-333,6 7 0,1-7-121,4 1 1,-2 3-266,2-3 0,-1-1 58,11-8 0,-5 2-221,5-7 0,1-2-22,4-8 1,6-7 200,4-8 1,4-6 187,6 2 0,-2-5 63,6-5 0,0-3 52,5-6 1,1-1 30,-1 1 0,5-6 126,0 1 1,6-7 108,-1 2 0,-2 1 252,2-1 0,-2-1 638,2-4 0,-3 5-460,-7 0 0,-6 6 1404,-4-2-764,-3-2-701,-7 5 0,-3 1-226,-6 7 1,-11 5-177,-4-1 0,-4 5 76,-1 5 0,-1 3-136,-3 7 1,-9 1-170,4 4 0,-3 1 111,3 3 0,1 3-552,4-2 0,-2 1 282,7-2 1,-1 2-410,6-7 0,1 1-219,3-6 597,3 1 0,19-7 8,2-3 1,11-10 107,-1-5 0,8-3 142,2-1 1,0-2-84,-5-4 0,1 4 621,-1-4 0,-7 6-259,-2 4 0,-4-1 1087,-1 6 1,-6 0 262,1 5-975,-7 0 1,4 8-293,-7 7 1,0 1-363,0 8 1,-2-1-2218,-3 1 2319,4 4 0,-25 7 0,2 11 0</inkml:trace>
  <inkml:trace contextRef="#ctx0" brushRef="#br0" timeOffset="173">1500 342 7903,'7'-36'0,"1"7"706,6 0 1,3 8-389,2 11 0,10 4-1065,10 6 0,10 0 747,4 0 0,-1-3 0,5-1 0,4 0 0,1 0 0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6T00:45:48.51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74 285 7885,'1'-9'0,"4"-1"0,2 0 1016,2-4-622,4-1 0,-5 2 108,7 4 0,0-4 39,-1 3 1,1 3 70,-1 2 1,6-1-309,-1 1 0,1 0-130,-6 5 1,1 0-122,-1 0 0,1 2 114,-1 3 0,-4 3-725,0 6 0,-7 1 371,2 0 0,-15 6-749,-4 3 0,-11 2 342,1-2 1,-3 2 88,-3-6 0,-4 4 188,0-5 1,0 1 224,5-6 0,5 1-227,0-1 329,6 1-22,-3 0 1,21-7-59,9-3 0,13-5-157,12-5 1,3 1 64,7-5 1,-2 5 103,-3 0 0,3-3-29,-3 2 0,3-4 24,1 4 0,-5-7 18,-4 3 0,-5-4 141,-5-2 0,2 1 6,-7-1 1,6-1-72,-6-4 1,-1 3 125,-8-8 0,3 3 109,-4-3 892,-2 4-586,-1 7 1,-7 6 152,-4 3 1,2 3-258,-7 2 1,2 7-24,-2 2 0,-3 6-584,3 4 1,-1-1 158,1 6 1,-3-4-329,4 4 0,1-1 139,-2 1 169,0-3 0,-4 0 0,-1 2 0</inkml:trace>
  <inkml:trace contextRef="#ctx0" brushRef="#br0" timeOffset="123">744 67 7885,'8'-23'0,"-3"4"-1033,-3 3 1033,-2 7 0,-20 29 0,-4 12 0</inkml:trace>
  <inkml:trace contextRef="#ctx0" brushRef="#br0" timeOffset="399">846 285 10827,'7'-8'-557,"1"-3"429,6 6 1,3-5 232,2 6 0,-1-8-40,6 3 0,-1 2 434,1 2 1,2-1-188,-6 1 1,-1 0 244,-4 5 0,-1 0-158,1 0 0,-7 7-622,-3 2 1,-5 6-366,-5 4 0,-3-1-1676,-7 6 2264,7 1 0,-24 36 0,-1 9 0</inkml:trace>
  <inkml:trace contextRef="#ctx0" brushRef="#br0" timeOffset="925">1663 315 7885,'14'-15'0,"1"0"0,-2 1 289,-4-1 0,4 1 460,-3-1 0,-2 5-196,2 1 1,-7 4 220,2-5 263,-3 7-230,-2-10-339,0 11-284,0-4 1,-7 6-100,-3 0 1,-2 1 58,-3 4 1,-6 0-132,-3 10 0,-4-4-206,-1 9 1,-4-4 111,4-2 0,-1 1-1545,10-1 1190,-6 1 1,12 0-177,-1-1 1,10-6-46,15-3 1,1-3-202,14-2 1,-1 5 585,5 0 1,-1 1 281,-4-1 0,-3 3 696,-7 7 1,-5 6-499,-5 3 1,-8 5 608,-6 5 1,-11 3-295,-8 7 1,-9 5-133,-10-1 0,-9 6-261,-6-6 0,-10 1-51,5-5 1,0-9-21,10-6 0,7-8-276,8-11 0,14-5 108,14-10 0,10-9 5,15-11 1,13-10-161,15-9 1,11-5 101,4-4 1,4-4-457,1 4 0,7-2-114,3 1 1,10-6 731,5 7 0,-41 25 0,1 1 0,1 2 0,0 1 0,0-2 0,-1-1 0,1-2 0,0 1 0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6T00:45:58.48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451 435 7795,'0'-10'291,"-1"2"503,-4 1 0,3 9-541,-3 8 0,2 9 45,-2 5 1,2 10-12,-7 5 0,0 3-119,-4 2 0,-1 0-265,1 0 1,-1-1 70,1 1 0,-1-7-950,0-3 0,7-4 976,3-6 0,23-29 0,7-13 0</inkml:trace>
  <inkml:trace contextRef="#ctx0" brushRef="#br0" timeOffset="183">728 464 7810,'-6'-13'0,"-4"3"0,2-1 461,-2 6 1,0 8-273,-4 12 0,-1 1 151,1 8 0,-1 1-141,1 4 1,4-2-41,0-2 1,7 0-107,-2-5 1,3-1-117,2-4 0,2-2-516,3-3 1,3 1 578,7-6 0,25-13 0,7-9 0</inkml:trace>
  <inkml:trace contextRef="#ctx0" brushRef="#br0" timeOffset="610">845 391 7810,'-7'-15'-44,"-2"1"0,-3 4-238,2 0-66,-2 1 238,3 1 1,-4 3-171,4 10 0,1 3-70,3 6 429,3 1 1,-9-1-59,6 1 0,-1 0 56,1-1 0,3-4 17,-3 0 0,4-6 245,1 6 0,-5-5 38,0 5 1,-2-5-112,2 4 0,2-4-33,-6 5 0,0 0-8,0 4 0,-4 2 639,3 4 0,-3 1-326,-1 3 0,-1 4-270,0-4 1,6 2-252,-1-2 0,7 2-251,-2-6 0,11-1-125,9-4 1,1-7 176,8-4 0,1-4 38,4-4 0,0-9-50,0-7 1,0-6 369,0 2 1,-1-4 20,-4-1 1,-4-5 89,-11 0 0,-2-5-149,-7 5 1,-2 0-176,-3 5 1,-9 2-145,-10 2 0,-4 6 79,-1 9 0,0 4-986,0 6 1,6 1 1087,3 4 0,50 42 0,12 16 0</inkml:trace>
  <inkml:trace contextRef="#ctx0" brushRef="#br0" timeOffset="943">918 114 7810,'-21'-29'0,"3"6"0,-7 4 0,1 4 734,-5 5 1,0-1-233,0 6 0,-7 4 49,-3 10 0,-5 7-107,-4 14 0,-4 12-51,-6 6 1,-2 14-435,-3 6 0,32-29 0,0 1 245,-3 3 0,0 2 0,1 6 0,1 1-145,-1 4 0,3 0 0,6 2 0,4 1 26,6-5 1,4-1 0,3-3 0,3 0-657,-1 42 1,18-14 340,11-15 1,17-16-905,12-27 1,10-9 399,5-16 1,5-9 151,5-11 1,-4-10-42,4-9 1,2-8 532,-41 22 1,-1-3 0,3-2 0,-1-1 466,-2-3 1,-3 0 0,27-39-217,-19 5 1,-13-1 372,-16-4 1,-9 0-226,-15 1 0,-16 7 152,-22 17 0,-11 10-270,-13 14 1,0 8-353,4 11 0,5 6 161,10 8 0,-1 6 0,10 10 0,4 2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6T00:38:34.31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335 306 7874,'-9'10'-259,"-1"0"0,5-5-325,-5 4 0,1 1 193,-6 5 391,7-7 0,-11 11 0,2-3 0</inkml:trace>
  <inkml:trace contextRef="#ctx0" brushRef="#br0" timeOffset="242">248 350 7874,'29'-21'0,"3"-7"0,-2-6 0,0-1 71,-10 1 0,6-2 200,-2-3 1,-3 4 96,-1 5 1,-11 8 215,-4 2-188,-3 11 0,-9 2-139,-2 7 1,-16 8-35,-4 7 0,-10 14 123,0 15 1,-3 4-83,-2 6 1,2 2 92,3-2 0,2 3-213,3 1 0,3 0-231,-3 1 0,12-6-108,7 0 1,7-6-450,8 2 0,13-7 366,6-8 0,14-8-101,6-16 0,4-4-741,6-6 1,-2-8-13,6-6 1132,-6-1 0,-9-17 0,1-9 0,-1 1 0,0 1 0</inkml:trace>
  <inkml:trace contextRef="#ctx0" brushRef="#br0" timeOffset="475">423 496 7874,'-13'-2'613,"3"-3"961,4 4-1227,6-12 1,6 5-189,4-7 1,9 5 93,6 1 1,2 4-31,2-5 0,0 7 173,1-2 1,-8 5-143,-2 5 0,-1 5-58,-4 9 0,-4 4-81,-11 6 0,-2 6-163,-2 4 1,-6 3-88,-10 2 0,4 0-363,-3 0 1,3-1-650,1 1 1,2-7 521,3-3 1,4-9-760,6-6 1384,6-3 0,48-40 0,17-10 0</inkml:trace>
  <inkml:trace contextRef="#ctx0" brushRef="#br0" timeOffset="834">1064 306 7871,'0'-14'0,"0"-1"658,0 1 1018,0 5-1100,0 3 0,-6 19-182,-4 6 0,-5 14 185,-4 6 1,-4 8-179,-6 1 0,5 7-255,0-1 1,1-2-26,-1 1 1,-1-3-154,11-1 1,-2-7-82,11-13 0,0-11-376,5-4 0,6-10 112,4-4 1,5-13-368,4-12 1,4-9-48,6-4 0,5-9 270,0-2 0,-5-6 286,-5 1 0,1-2 103,4-3 1,-2-4 137,-2 0 1,-3 8-2,-2 11 1,-9 9 445,4 10 308,-4 4 1,-3 26-351,-3 10 0,-3 11 417,-2 8 1,-5 8-282,0 6 1,-6 3-361,1-3 1,2 2-249,-2 4 1,5 3-372,-5-4 1,6-3-42,-6-1 0,7-5-618,-2-6 0,3 1-93,2-10 469,-6-3 1,2-18-142,-5-3 858,-1-3 0,-24-54 0,-5-13 0</inkml:trace>
  <inkml:trace contextRef="#ctx0" brushRef="#br0" timeOffset="1250">948 642 7871,'-5'-20'-14,"-2"-1"-1,-1-2 0,0 6 1411,-2-3-419,4 4-448,6 1 1,6 7-155,4 3 0,10 4-393,4 1 1,3 0-176,2 0 0,7 0-235,3 0 1,-2 0 49,2 0 0,0 0-276,5 0 1,3 0 309,-4 0 0,3-5-278,-12 0 1,0-6 392,-5 1 0,-1-3 62,-4-2 0,-8 3 898,-6 2 123,-7 3-67,3 7 0,-6 7-156,0 3 1,-4 9 313,-1 5 1,-7 4-478,3 1 1,-4 0-65,-2 0 0,1-4-394,-1-1 1,0-1 84,1 1 0,-1-3-42,1-7 1,4-1-94,0-3-244,1-3 1,-1-9-111,0-3 1,7-5-387,-2-9 1,5-9 346,5-6 0,3-8 2,7-1 1,1-1 260,3-5 0,4-1-74,6 1 1,0 7 571,0 8 1,-4 10-122,-1 5 1,-1 9 51,1 5 0,-8 7 27,-6 7 0,-7 9 216,2 16 1,1 2-298,-1 3 0,0 1-78,-5-6 0,0 2-594,0-2 0,7-3 250,2 3 0,-1-10-618,2-5 0,1-2 193,9-3 1,-2-6-537,6-3 1178,0-10 0,9-30 0,2-16 0,4-4 0,0-1 0</inkml:trace>
  <inkml:trace contextRef="#ctx0" brushRef="#br0" timeOffset="1391">2070 204 8659,'-6'-14'1772,"2"6"-1233,-5 3 1,4 3 328,-5 2 0,5 3 62,-5 7 0,1 6-390,-6 13 1,1 7-355,-1 3 1,-1 3 35,-4 2 1,3-4-1165,-8 4 0,7-4 310,-1 9 632,-4 3 0,-12 32 0,12-34 0,0-1 0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6T00:46:05.79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205 677 7771,'15'-14'0,"-1"-3"0,1-2 0,-1 1 309,1-6 1,-1 4-48,1-4 1,0 0 227,-1-5 0,-1-4-111,-3 4 0,-4-3 181,-6 7 1,-1 4-99,-4 2 1,-5 9 29,-9 5 0,-4 4-261,-6 1 1,0 8-56,0 6 0,-5 7-62,0 9 0,0 0 68,4 4 1,8-3-336,2 3 0,1 2 137,4-2 1,4-2-925,11-7 1,0 0 104,0-5 1,6-2-143,4-9 0,14-2 402,6-7 1,8-11 34,1-4 0,3-14 238,2 0 0,0-5 88,0 0 1,-6-5 187,1-10 1,-6-3 25,1-6 0,-3 5 154,-2-1 1,-8 14 928,-7 1 219,-6 6 1,-9 17-431,-4 6 0,-8 10 168,-6 10 0,-7 6-663,1 14 0,3 4-164,-3 0 1,8 4-173,-3-4 0,6 7 68,4-2 1,-2-4-865,8-1 1,-1 2-181,5-2 0,8-2-1896,6-7 2831,1 2 0,84-30 0,-43 1 0,0 1 0</inkml:trace>
  <inkml:trace contextRef="#ctx0" brushRef="#br0" timeOffset="367">905 517 7783,'13'-15'0,"-4"-4"688,11-1 1,-9 3 266,-1 7 61,-7-3-658,4 5 1,-9 0-116,-3 3 1,-3 3 4,-7 2 1,-6 5 71,-3 0 0,1 6-164,-1-1 0,5 5-114,-6 4 0,3-3-88,-3 4 0,4 1 46,7-2 1,1 1-417,3-6 1,-3 6 22,3-1-122,4 0 0,-1-4 193,7 0 1,7-7 25,3-3 1,4-4 63,6-1 1,2-6-125,8-4 0,-1-5 34,0-4 0,-5 3 124,0-4 0,-6-1 202,2 2 0,-1-5-60,-4 4 1,1 6 486,-11 4 1,1 2 148,-1-2-267,-3 3 1,3 7-95,-10 0 1,-2 9 63,-2 5 0,-3 1-530,7 4 0,0 2 165,5-1 1,0 4-579,0-5 0,9 1 282,5-6 1,2 1-383,9 0 1,-1-7 360,5-3 1,5-4 398,0-1 0,0 0 0,34-45 0,10-12 0</inkml:trace>
  <inkml:trace contextRef="#ctx0" brushRef="#br0" timeOffset="811">1546 298 7783,'16'-34'0,"4"0"0,-11 2 939,1 7 1361,-7-2-1717,-3 11 1,-1 1-6,-4 10 1,2 5-371,-7 5 0,0 3 12,-4 7 0,-2 6-187,-4 3 0,4 9-184,-4 1 0,6 4-211,4-4 1,-1 5-63,6-5 0,-5 5-562,5-5 0,1 0-22,4-5 1,1 1 469,4-1 0,3-2-24,7-2 0,6-4 562,3-7 0,4-4 0,1 0 0,0-7 0,0 2 0,2-10 0,3-5 0,-3-3 0,3-1 0,-4-6 0,0 1 0,-1-7 333,0 1 0,-6 3-50,-4-2 1,-3 1 840,-1-1 1,-7 2-416,-3 8 0,-4 4-188,-1 0 1,-6 7-161,-4-2 0,-3 4-147,-1 1 1,-6 0-71,1 0 0,-7 6-105,1 4 1,3 5-65,-2 4 0,1-3 117,-1 4 0,-2 1-665,6-2 0,1 5 275,4-4 0,2-1-678,3-4 0,4-1 415,6 1 1,3-7 65,7-3 1,1-3 86,14-2 0,4-2 27,5-3 0,0-3 275,-5-7 0,-2 1 211,-2-1 0,1 2 863,-7 4 0,1-3 15,-6 7 539,1 1-497,-7 4-1355,-2 0 1,-6 6 215,0 4 114,-6 3 0,-9 21 0,-7 5 0</inkml:trace>
  <inkml:trace contextRef="#ctx0" brushRef="#br0" timeOffset="1059">1123 356 7792,'7'-13'0,"3"4"0,-2-3 869,1 8 0,6-1-360,4 5 0,7-2-288,-1-3 0,9 4-345,5-4 1,3 3-981,1 2 1104,8 0 0,26 7 0,14 1 0</inkml:trace>
  <inkml:trace contextRef="#ctx0" brushRef="#br0" timeOffset="1453">2450 21 7792,'0'-10'732,"0"1"1,0 7-365,0 2 1,0 7 15,0 7 0,-5 7 83,0 4 0,-4 9-138,4 4 0,-7 0 75,3 1 0,-3-2-530,3 2 0,-3 1 170,7-6 0,-4 0-553,4-5 431,0-6-1100,5-2 324,0-13 406,6-1 0,7-9 67,7-3 0,-1-3-85,-4-7 1,4 1 550,1-1 0,1 6-124,-2-1 0,-1 5 618,6-5 0,-6 7-313,2-2 0,1 4 595,-2 1 0,5 1-296,-4 4 0,-7 3-111,-8 7 1,-4-1-243,-1 1 0,-1 6-181,-4 3 1,-10-3-617,-9-1 1,-9-4 353,-1-1 0,-6-1-1080,1 1 1,3-1 1310,2 1 0,17-26 0,4-7 0</inkml:trace>
  <inkml:trace contextRef="#ctx0" brushRef="#br0" timeOffset="1869">2989 429 7795,'5'-19'0,"0"-1"0,2 1 2020,-3 4-1424,-2 1 1,3 6-27,-10 3 1,-3-2-219,-7 3 1,1-1-289,-1 5 1,1 5-3,-1-1 0,-4 8-206,-1-3 0,-4 6-47,4 5 1,-1-3 136,2 8 0,-2-3 39,-3 3 1,2 1-127,8-7 0,1 5-152,3-4 1,4-6 200,6-4 1,3-7 94,7 2 0,6-3-92,13-2 1,2-7-98,3-3 0,-3-7-275,3-3 0,-4-1 162,0 2 1,-1 1-207,0-6 1,-6 4 152,-4-4 0,-8 6 239,-1-1 511,-7-4 305,4 7 1,-9 1 243,-3 10-52,-3 4 1,-6 7 83,-1 4 1,5 4-449,1 6 0,1-4-332,-2 4 0,3 1 15,7-2 1,0 5-326,0-4 1,0 4-328,0-4 1,0 4-654,0-5 0,7 1 266,3-6 1,7 1-466,3-1 1,-1-1 1289,-4-3 0,25-10 0,7-8 0</inkml:trace>
  <inkml:trace contextRef="#ctx0" brushRef="#br0" timeOffset="2152">3645 342 7795,'0'-21'0,"0"0"2790,0-4-919,0 4-1145,0 13 1,-11 2-342,-4 6 1,-9 1-171,0 4 0,-4 5 135,-1 9 0,2-1-91,2 7 1,6-1-898,9 5 1,5 0 455,10 0 0,3 0-314,7 1 1,6-3 208,3-3 0,4 2 51,1-6 1,-5 1 187,0-2 1,-6-2 238,2 2 272,-11-3 0,-10-3-183,-14-3 0,-14 1-291,-15-6 0,-1 0 104,-8-5 1,6-2-929,-2-3 0,5 2-132,5-7 0,10 6-1541,10-6 2508,9 7 0,42-30 0,17 1 0</inkml:trace>
  <inkml:trace contextRef="#ctx0" brushRef="#br0" timeOffset="2419">3820 531 7795,'15'-6'1034,"-1"-4"0,1 2-426,0-2 0,-1 7 687,1-2-477,-1-3-388,1 7 0,-2-8 92,-3 5-487,2 2 1,-5-6 19,3 3-470,3 3 333,-12-11 0,4 7-166,-10-4 0,-4 4 599,-11 6 1,-3 0-154,-6 0 0,0 1 357,0 4 1,0 8-187,0 7 1,4 1 572,1-2 0,6 2-588,-1 3 1,4 4-453,6-4 0,2 2-1032,7-1 0,10 0 702,9-5 0,12 3-3174,18-9 3602,9 4 0,12-21 0,11-5 0,8 3 0,0 0 0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6T00:46:03.74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219 303 7765,'-15'0'0,"1"0"0,-2 7 1276,-4 2 0,4 11-630,-3 4 0,2 4-606,3 1 0,-1 5-44,1 0 0,1-5-60,3-5 1,-1-6-132,6 2 0,-5-4-877,5-2 777,0-5 0,5-5 80,0-8 0,0-6-385,0-10 0,7-4 166,2-10 1,4-2 155,2-2 0,4-9 66,1 3 1,-1-2 601,-4 8 0,-1 2 215,1 7 0,0 1 590,-1 4 0,-4 5-615,0 9 1,-6 3 96,6 7 1,-2 13-204,2 7 0,3 12-207,-3 7 1,-2 8-694,2 2 1,-1-1 349,6-4 1,-1-5-1155,1 0 0,0-7 1230,-1 2 0,20-16 0,5-5 0</inkml:trace>
  <inkml:trace contextRef="#ctx0" brushRef="#br0" timeOffset="189">729 85 7765,'0'-21'0,"0"0"3220,0-4-2355,0 11 0,0 10-355,0 14 0,-6 6-157,-4 13 0,-3 9 91,-2 5 0,-4 1-189,0 5 0,-1 3-280,6 1 1,-1 2-440,0-1 0,2 1-809,4-7 0,-3 6 1273,7-6 0,20-6 0,9-6 0</inkml:trace>
  <inkml:trace contextRef="#ctx0" brushRef="#br0" timeOffset="423">904 376 7771,'-6'-13'149,"-4"4"4,-3 2 1,-2 15 84,1 7 1,4 1 386,0 8 1,5-1-159,-4 1 1,6 2-149,-2-6 1,3 4-399,2-5 1,7-1 83,2-8 1,6 1 157,4-6 0,-1-2-47,6-8 0,-1-3-16,1-6 0,-4-1-40,-11 1 0,3-1 53,-7 0-1835,0 1 1722,-5-1 0,-20 14 0,-4 2 0</inkml:trace>
  <inkml:trace contextRef="#ctx0" brushRef="#br0" timeOffset="724">1341 274 7771,'0'-16'0,"0"-4"0,-4 4 908,-1-3 1,-5 8 190,5 1 424,0 7-999,-1 3 0,3 13-44,-7 6 1,7 7-224,-2-2 1,3 9-55,2 1 1,7 6-95,2-1 1,4 1 68,2-1 0,-5-1-229,-1-4 1,-1-4 104,2 4 1,-3-3-356,-7-2 0,0-4-52,0-1 0,-7-8-158,-3-1 1,-9-7 25,-5-8 0,-4-2-303,-1-3 1,0-4-294,0-11 1,6-3 113,4-6 967,9 0 0,29-32 0,14-9 0</inkml:trace>
  <inkml:trace contextRef="#ctx0" brushRef="#br0" timeOffset="1116">1822 478 7771,'7'-14'639,"-4"-1"-479,7 0 0,-5 1 812,4-1 1,-4 2-409,5 4 0,-5-4 276,5 3 13,-7-3 146,3-2-823,-6 1 1,-1 6-191,-4 3 1,-3 3-89,-7 2 1,-6 7 152,-3 2 1,-4 9-172,-1 2 0,-5 6-224,0-2 1,-5 5-335,5 5 0,0-5 223,5 0 1,8-1-828,6-9 772,7 1 1,16-12-150,7-3 0,8-5 286,11-5 0,1-3 123,4-7 1,-3 6 1015,-7-1 0,-1 7-538,-4-2 0,-5 10 1576,-9 4 1,-4 12-610,-6 9 0,-8 7-337,-6 11 1,-6-1-469,-4 7 1,-3-2-144,2 1 1,3-3-375,-3-6 1,7-2 169,-1-3 0,8 1-2636,1-5 2593,7-1 0,29-25 0,14-4 0</inkml:trace>
  <inkml:trace contextRef="#ctx0" brushRef="#br0" timeOffset="1447">2027 580 7771,'6'-14'400,"-3"-1"51,7 1 0,-2 4-227,2 0 0,3 5 15,-4-4 1,4 4-390,2-5 1,0 5 114,-1-5 1,2 1 62,4-6 0,-2-1 0,6-4 1,-5 3-602,6-8 1,-8-4 212,3-5 1,1-10 77,-2 6 1,1-6 918,-6 10 1,-5 1-370,-5 9 0,-2 3 1188,-2 6 0,-8 9-642,-7 6 0,-1 13-30,-8 11 0,-5 10-320,-5 5 1,1 10 482,9 4 1,-2 4-614,7 1 1,-1 0-465,6 1 1,5-3 219,5-2-90,8 3 0,33-21 0,12-1 0,7 6 0,0 1 0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6T00:46:03.29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284 226 7761,'-2'-13'801,"-3"3"1,-3 4-394,-6 6 1,-1 13 185,1 6 1,-7 13-364,-4 7 0,-1 3-27,2 2 1,-2-5-108,7 0 1,-1-2 89,6 2 1,-1-5-543,1-10 0,5-3-144,5-6 202,-5-7 0,9-5-7,0-12 1,7-9-261,8-16 0,6-4 154,3-5 0,3-7 64,3-4 0,-1-3 66,0-1 0,5 1 49,0 4 1,-5 3 717,-5 6 0,-6 12 903,2 2-118,-4 17 1,-8 9-529,-3 18 0,-4 15 38,-1 15 1,-6 5-967,-4 4 0,2 4 166,-2-4 0,2-3-377,-1-1 1,-3 1 325,7-1 0,-1-1-2360,1-4 2429,-3-7 0,-20-1 0,-2-7 0</inkml:trace>
  <inkml:trace contextRef="#ctx0" brushRef="#br0" timeOffset="122">65 546 7761,'2'-24'242,"3"0"0,-2 6 302,7-1 1,1 4-543,8 5 1,11 2-50,9 3 1,9 2-914,6-7 960,9 7 0,13-3 0,11-1 0,11 3 0,-1 0 0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6T00:46:00.71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220 146 7787,'0'-9'0,"0"-1"0,-2 2 1851,-3-2-558,3 4-763,-4 6 0,6 14-159,0 11 1,-5 4 74,0 10 1,-4 4-198,4 6 0,-5 4-47,5-4 0,-6 4-282,1-4 0,-3 5 117,-2-6 1,1-6-471,-1-8 1,1-3 241,-1-2 1,2-11-641,3-3 1,-2-11 175,2 1 0,3-5-28,2-5 1,4-8 271,1-6 1,1-7 65,4 2 1,5-9 298,9-1 0,3-1-113,2 1 1,3 3 218,-2-3 0,5 3-68,0 2 1,2 6 192,-8 4 1,4 3-173,1 1 0,0 7-96,0 3 0,-6 4-90,-4 1 0,2 1-271,-1 4 0,-1-3 444,-4 3 0,19-17 0,5-4 0</inkml:trace>
  <inkml:trace contextRef="#ctx0" brushRef="#br0" timeOffset="123">686 205 7798,'0'-8'2216,"-2"1"-1259,-2 7 0,-5 8-503,-5 7 0,-6 8-191,1 11 0,-5 8-48,4 6 0,1 1 113,4-5 0,2 4-701,4 1 0,-3-1-1700,7-4 2073,7-7 0,45-7 0,16-9 0</inkml:trace>
  <inkml:trace contextRef="#ctx0" brushRef="#br0" timeOffset="642">1050 351 7798,'-8'-9'0,"-5"3"199,4 6 0,-3 8 204,3 7 1,-4 4-248,3 5 0,-1 4-166,1-4 0,-1-1-184,6 1 0,-5-4 77,5 4 1,0-11-1037,5 1 535,0-2 305,0-4 213,0-21 0,5-5 130,0-16 1,6-3 421,-1-2 1,3-3-283,2-2 1,4 0 631,0 1 0,7-4-306,-1 3 0,-3-1 284,3 11 1,-1 1-291,5 9 1,0 0-128,0 9 1,-4 4-2,-1 11-249,-6 0 1,1 8-324,-9 6 1,-4 3 208,-6 7 0,-11 0-435,-3 5 0,-6 0 201,1 1 0,-2-1-207,-4 0 0,-2-2 92,2-2 1,4 1-15,2-7 0,3 1-258,1-6 180,7 1 344,2-1 0,17-6-72,4-3 1,10-3 326,5-2 1,-1 0-93,5 0 0,-3 2 391,-2 2 0,0 4 10,0 7 0,-1 0 142,-4-1 1,-10 1-245,-9-1 0,-5 3 4,-5 2 1,-11-1-248,-13 6 0,-13-4 72,-12 4 0,3-6-722,-3 1 1,7-3 295,-1-1 0,14-7-1902,4-3 1036,18-4 1099,-1-1 0,77-25 0,17-8 0</inkml:trace>
  <inkml:trace contextRef="#ctx0" brushRef="#br0" timeOffset="967">1750 394 7798,'0'-14'294,"5"-6"-245,0 1 0,5-2 521,-6 1 0,1 4-151,-5-3 1,0 7 866,0 3-781,0 5 0,-1-2 15,-4 6 0,-3 6-244,-7 4 1,-4 8-183,-1 1 1,-4 7-67,5-1 0,-1 2 74,6 2 1,-6 0-452,1 1 0,-1-1 161,6 0 0,1-2-237,3-2 1,2-4 23,3-7 0,5-6-42,0-3 0,7-5 117,7-5 1,7-7 120,3-8 1,4-6 336,1 2 0,-1 3-65,-4 1 1,2 4 449,-7 2 0,-1-1-211,-8 0 0,-2 7 168,-3 4-383,-4 2 0,1 8-80,-7 4 0,-5 8-317,6 1 0,-6 6-636,5-6 1,0 2 941,5-1 0,13 2 0,3 7 0</inkml:trace>
  <inkml:trace contextRef="#ctx0" brushRef="#br0" timeOffset="1400">2217 307 7798,'6'-29'212,"4"0"0,-4 1 43,-1 4 1805,-3 3-1317,-2 13 0,-7 1-123,-2 7 1,-4 2-224,-2 3 1,1 3-136,-1 6 1,7 7-397,3 4 1,3-3 174,2 3 0,2-1-50,3 5 0,5-1 108,9-4 0,-3 3-114,4-2 1,-4-3-145,-2 3 0,1-8-19,0 3 0,-7 1-212,-3-2 100,-4 1 0,-2-6-143,-4 1 1,-5-7 166,-10-3 1,4-3-626,-3-2 1,3-2 330,1-3 1,7 2-283,3-7 626,4 0 0,2-4 161,4-1 1,8 1-58,6-1 0,9 1 154,1-1 1,0-5-11,5 1 0,3 0-11,2 4 1,-1-1 432,0-4 1,0 3-211,1-8 0,-4 7 491,-6-1 1,-1 3 589,-4 1 234,-3 1-1011,-13 6 0,-3 1 117,-10 7 1,-4 2-160,-11 3 1,4 3-147,-3 6 0,-2 6-111,1-1 1,1 5-35,4-4 1,5 1-546,1-2 1,5-1-323,0 6 0,-3-4-787,2 4 1,0-6 1438,5 1 0,46 4 0,10 0 0</inkml:trace>
  <inkml:trace contextRef="#ctx0" brushRef="#br0" timeOffset="1556">3179 234 7798,'8'-15'2920,"-3"1"-2634,3-1 1,-5 2-417,7 4 340,-7 2-210,4 14 0,-7 33 0,0 15 0</inkml:trace>
  <inkml:trace contextRef="#ctx0" brushRef="#br0" timeOffset="1648">3164 467 7798,'-14'0'781,"1"-1"1022,3-4-1803,3 3 0,33 2 0,7 8 0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6T00:46:11.42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232 15 7751,'-15'8'462,"1"7"1,-3 12-160,-2 12 1,1 5 286,-6 5 1,4 7-259,-4 8 1,6 4-147,-1-5 0,3-2-202,1-7 1,7-11-311,3-9 1,5-4-54,5-6 0,3-10 209,7-9 1,4-5-18,1-5 0,1 1-45,-2-11 1,-3 4-105,4-9 0,-6-1 87,-4 2 1,3-7 96,-3 2 0,-2-4 207,2-1 1,-7 0-40,2 0 0,-4-5 175,-1 0 0,-1 1-86,-4 9 1,-3-2 268,-7 7 0,0-1-78,1 5 1,-1 3 391,1 2-396,6-3 1,3 6-88,10-2 1,9-3-81,11 7 0,10-4-149,9 4 0,6-5-70,8 5 0,-1-4 29,-3 4 0,1-5 170,-7 5 1,-1-1 21,-8 1 20,-10 3-76,-14-4-22,-9 12 1,-6-3-63,0 7 1,-6-7 159,-4 2-108,-3 3 0,-1-1 11,-1 3 1,0-4-269,1-6 185,-1 7 1,1-6-37,-1 4 1,5-3 73,1-2-24,5 0 8,-9 0 1,10 0-12,-7 0 1,6 0 67,-6 0-45,7 6 0,-5-3-105,3 7 0,3-5 99,-3 5-134,-3-1 1,7 6 12,-4-1 0,-2 1-322,2 0 239,0-1 83,5 1 0,7-2 151,3-4 0,-2-2-76,1-7 1,1 5 242,5 0-67,-1 0 102,1-5 0,0 0 239,-1 0-229,-6 0 1,-1-2-71,-7-3-142,0 3 0,0-6-30,0 3 0,-2 2 82,-3-6 0,4 4-213,-4-5 0,-2 0-159,2-4 0,1-3-271,4-2 0,0 1 146,0-6 0,0 6-202,0-1 0,4-2 332,1 1 1,5 1 134,-5 4 0,5 5-10,-6 1-171,8 5 525,-4-2-146,6 6 1,-1 2 39,-3 2 0,3 5 13,-3 5 1,3-4-3,1 0 0,1-2 392,-1 1 1,3 3-214,2-7 1,-3 4 412,4-4 1,1 7-288,-2-3 1,1-1 50,-6 2 0,6-2-89,-1 2 0,-1 3-262,-8-3 0,3-2 15,-4 1-216,-2 1 189,-1 5-335,-6-1 143,0-6 1,-1-1 13,-4-7-27,3 0 1,-4-7 41,6-2 0,5-6-71,-1-4 1,13-4-101,-3-6 1,10-2-251,1-3 1,4 5 137,5 0 359,-3 0 0,63 6 0,-43 8 0,0 1 0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6T00:46:11.81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1 553 7764,'0'-21'821,"6"0"195,4-3 0,3 3-544,2 6 0,-1 7-56,1 3 1,4 3 302,1 2 1,6 5-272,-2 0 1,-1 8-39,1 2 0,-6 1-145,1 8 1,-4-4-677,-6 4 0,-2-5 50,-7 6 1,0-8-788,0 3 869,-7-4 1,-1-3-215,-6-3 0,-1-4 222,1-6 0,4 0-318,0 0 598,7-6 0,-4-7 7,7-7 1,8-4-441,7 5 1,6-7-35,8 1 0,7-7-165,3-2 1,8 0 137,1 5 0,6 6 485,-6 4 0,33 9 0,4 4 0</inkml:trace>
  <inkml:trace contextRef="#ctx0" brushRef="#br0" timeOffset="666">744 524 7777,'0'-10'0,"0"0"0,0 6 257,0-6-171,0 0 339,0-4-215,7-1 1,-6 0 449,4 1-335,-3-1-64,-2 1 50,0-1 0,-2 5-66,-3 1 1,2 5 41,-7 0 0,6 2-88,-6 2 1,2 6-66,-2 4 1,-1 5-109,6 4 0,-5-1-256,5 6 1,0-1-90,5 1 0,0 4-352,0-4 0,7-3-209,3-1 1,4-1 321,6-4 1,-3 2 176,8-7 1,1-3 134,8-3 1,-2-2 128,7-2 1,-5-2 209,5-2 1,3-1 5,2-10 1,3 4 161,-8-9 1,1-1 364,-1 2 1,0-5 331,-10 4 1,0 1 174,-14 4 779,-4 7-1396,-11-5 1,-13 11-164,-6-2 1,-7 2-148,-3 2 0,-5 6-36,0 4 1,-1-2-59,6 2 0,0 0-151,0 4 1,1 1-414,4-1 1,3 1 231,7 0 1,5-6-572,5 1 1,4-2 317,4 2 0,6-4 9,10-6 1,7 0-28,7 0 0,7-1-8,-2-4 0,-2 2 166,2-7 0,-9 2-70,0-2 0,-3-1 34,-7 6-56,-1-6 807,-11 9 123,-1-5 22,-14 7 1,-1 5-216,-7 0 1,7 7 229,3-3 0,4 4-323,1 2 1,0-6-157,0 1 1,6-5-162,4 5 0,3-7 70,2 2 1,6-4-570,3-1 1,3-4 224,3-1 1,-1-11-331,0 1 1,0-9 202,0-1 0,0-9 499,1-4 0,-8-5-46,-2 0 0,-4-6-106,-2 0 0,-5 4 1601,-5 11-829,-2 0 1015,-2 24 0,0-1-711,0 16 0,-5 14-170,0 10 0,-4 10-497,4 0 0,-5 3-356,5 2 1,-1 0-349,1 0 0,3-1-592,-3 1 1,4-2 1038,1-3 0,13-16 0,3-10 0</inkml:trace>
  <inkml:trace contextRef="#ctx0" brushRef="#br0" timeOffset="806">1779 524 7777,'15'-15'954,"-1"1"0,6-4-623,-1 3 0,7-1-454,-1 11 0,9 0-248,4 5 0,9 0-928,2 0 1299,6 0 0,3-2 0,7-2 0,9 0 0,0 0 0</inkml:trace>
  <inkml:trace contextRef="#ctx0" brushRef="#br0" timeOffset="1117">2989 57 7786,'13'-22'891,"-3"2"0,-2 11-372,-3 4 1,-3 10-149,2 4 0,-2 11 344,-2 4 1,0 10-250,0 5 1,-2 3-52,-2 2 0,-5 4-498,-5 1 1,-1 1-485,1-1 0,1-6 33,3 1 1,-3 3-660,3-8 1,2-5 509,-1-10 683,5-6 0,17-36 0,12-16 0</inkml:trace>
  <inkml:trace contextRef="#ctx0" brushRef="#br0" timeOffset="1391">2843 349 7800,'15'-7'0,"0"-2"0,4 1 36,1-2 1,5 7-1,0-2 0,-1 3-41,5 2 0,-3 0-2,8 0 1,2 0 143,-2 0 0,1-5-79,-1 0 1,-4 1 81,-1 4 0,-2-5-110,-7 0 0,-1-2 861,-4 3 126,-7 2-287,-2-5 1,-6 9-263,0 3 0,-1-2-27,-4 7 1,-2 4-506,-2 6 0,-4 4 117,3-4 0,2 4-282,-2-5 1,5 6 238,-4-6 0,5 5-2787,-1-4 431,4-1 2346,1-4 0,13-26 0,3-7 0</inkml:trace>
  <inkml:trace contextRef="#ctx0" brushRef="#br0" timeOffset="1498">3499 101 7800,'9'-23'0,"4"7"-398,-4 7-506,-2 5 904,6 4 0,-12 54 0,6 17 0</inkml:trace>
  <inkml:trace contextRef="#ctx0" brushRef="#br0" timeOffset="2174">3572 422 7800,'10'-16'393,"0"-4"0,-2 4-223,2-3 0,3 2 158,-4 3 0,6-1-9,4 1 0,-2 1 200,2 3 0,2-1-188,-2 6 1,6 0-117,-6 5 0,1 0-271,-6 0 1,1 5-25,-1 0 1,-1 6-45,-3-1 0,-4 4 139,-6 6 0,0-4-140,0 3 0,0-2 70,0-3 0,-4 2 63,-1 4-145,-7-4 0,6 5 87,-4-6 1,2-7-292,3-3 123,4 3 64,-6-7 68,7 6 1,2-9-107,3-3 1,0-3 234,9-6 0,-3-3-114,9-2 1,3 1 110,1-6 0,-1 6-84,1-1 0,-5-1 305,6 6 0,-3-4-32,3 8 0,-4 4 74,-7 1 1,1 3 105,-1 2-264,-6 0 0,4 7-65,-7 2 1,-1 4-150,-4 2 1,-1-2 20,-4-4 0,3 4 66,-2-3-39,-5 3 1,6 0 37,-7-3 67,7-4 48,-3-6 77,6 0 0,1 0-192,4 0 0,5-5-7,9 1 1,-1-8-88,6 2 1,1-2 76,4-3 0,-5 5-26,1 0 1,-1 6 31,5-6 0,-6 7-48,-4-2 0,-3 3-49,-1 2 1,-5 0-74,-1 0 0,-5 7 149,0 2 1,-7 4-7,-2 2 1,-4 0 44,4-1 0,-7-4-56,3 0 0,1-1-53,-2 6 1,7-5 51,-2-1 0,3-4-9,2 5 0,2-7-57,3 2 0,3-3-144,6-2 0,9-2 67,6-3 1,2-3-74,8-7 1,-2-4 594,2 0 1,-3-1-196,-7 6 1,-7 1 1142,-2 3 1,-9-2 146,-1 8-343,-7-1 1,2 5-456,-10 0 0,2 6-161,-7 4 1,5 3-699,-4 2 1,5 4-659,-1 0 1,4 2-1506,1-1 1,8-6 2378,7 1 0,51-7 0,20-8 0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6T00:46:16.61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1 714 8053,'8'0'1279,"0"0"-957,-3 0-52,-4 0 0,8 0 507,-5 0-381,-2 0 0,6 0-123,-3 0 1,-3-2 191,2-3-253,-2 4 0,3-8-51,0 5 1,0 0-54,-5-5 1,0-1-155,0-5 0,0 1 33,0-1 0,0 1-190,0-1 0,0 0 0,0 1 0,0 4-15,0 0-2,-7 1 119,6-6 103,-6 7 73,7 2 1,3 1 132,7 0 0,1 0-181,14 5 1,-6 2 18,5 2 0,6-2-259,4 3 0,-2 1 87,-8-1 0,2 2 1,-6-2 1,-1 1 59,-4 4 1,-7 3 4,-3-3 1,-4 2 61,-1 3 1,-6 1 149,-4 4 1,-8-4-67,-1 3 0,-5 2-59,4-1 0,1 2-286,4-7 1,5 3-81,1-8-12,5 3 0,4 0 97,10-4 0,10-2-8,4-7 0,8-7 133,2-2 0,12-4-8,-3-2 0,4-4 239,-3-1 0,0-6-51,-1 2 1,0-2 226,-5 2 1,-7-2-130,-6 6 1,-9-4 237,-2 5 1,-1-1 213,-8 6 47,0 5-409,-11 3-350,-3 6 0,-4 2 143,4 2 0,-4 5-75,3 5 0,2 6-231,-2-1 1,2 0 125,-2-4 0,4 1-194,6 4 0,-5-4-125,0 3 146,0-2 1,12-5 35,3-2 1,4 2 39,6-8 0,-3 1 124,8-5 1,-1 0-8,5 0 0,-1-5 134,-4 1 1,4-8-36,-4 2 1,2-7 115,-2-3 1,2 1-15,-7 4 1,1-4 149,-6-1 0,1 1 117,0 4 1,-7 1 224,-3-1 1,-4 5-282,-1 1 0,-1 5 16,-4 0 1,-3 2-119,-7 2 0,-4 6 53,-1 4 1,-6 3-78,2 2 0,-2-1 40,2 1 1,1 4-292,4 1 1,2-1-113,-2-4 1,3 4-606,1 1 323,7-1 120,2-4 1,7-7 101,4-3 1,5-4 18,9-1 0,2-1-36,4-4 0,2-3 2,-3-7 1,2 1-76,-1-1 1,1-5 272,-7 1 0,5 1 308,-4 9 0,-6-4 34,-4 3 108,0 3-182,4-6 67,-6 12-158,-1 1 0,-7 8-51,0 6 0,5 1-140,0 0 0,6-6 18,-1 1 0,3-2 18,1 2 1,6 1 35,-1-6 0,5 0 8,-4-5 1,6 0 45,-2 0 1,4 0-55,1 0 0,0-7 219,0-2 0,-1-4-55,-4-2 0,2 1 33,-7-1 0,-1 0 19,-8 1 0,1 4 433,-6 0-489,0 1 1,-7-4-27,-3 3 0,-3 4-154,-6 6 0,-3 0 90,-2 0 1,1 6-285,-6 4 0,1 3 102,-1 1 1,-2 1-89,7-1 1,-1 1-167,6 0 179,-8 6 0,13-5-298,-1 3 287,7-2 0,9-9-34,4-4 1,9-2 72,6-2 0,4-6-29,5-4 0,-2-10 100,7-4 0,-2-3 92,2-3 0,3-5-84,-3-4 1,3-10 119,2-4 1,-7 1 15,-3-1 0,-6 7 213,-9 3 1,-1 7 950,-13 12 0,-8 9-533,-12 10 1,-1 5 105,-8 5 1,4 10-315,-4 9 1,5 5-371,-6 5 0,6 2-230,-5 3 1,6 3-314,-2-3 0,4 1 229,1-1 0,3 1-336,2-6 1,-2 5-884,8-5 1,0-1 1447,9-9 0,49-16 0,17-9 0</inkml:trace>
  <inkml:trace contextRef="#ctx0" brushRef="#br0" timeOffset="175">2158 116 7769,'29'-36'0,"-1"10"1066,-4-3 226,-3 16 0,-8 2-742,-3 16 0,-4 5-92,-6 9 1,-6 5-75,-4 10 1,-4-1-126,-6 6 1,2 4-349,-6 6 1,6 4-536,-1-4 1,-2 4-1770,1-4 2393,1 6 0,-2 29 0,10-34 0,-1-1 0</inkml:trace>
  <inkml:trace contextRef="#ctx0" brushRef="#br0" timeOffset="658">2625 305 7789,'13'-21'345,"-4"5"1,6 3 460,-10 13 0,-3 8 28,-2 12 0,0-2-332,0 6 0,-7 2-210,-3 8 0,2-3-78,-2 3 0,6-4-446,-6 0 1,7-3 108,-2-3 1,-2 2-54,2-6 1,1-1 54,4-4 0,6-6-267,4 1 1,3-7-137,1 2 0,3-10 196,2-4 1,4-6-72,6-4 1,0-4 62,0-6 0,0 0 331,0 0 0,-1-1-14,-4 1 1,-4 7 92,-11 2 0,3 9 211,-7 1 175,-1 7 0,-4-2-14,0 10 1,-6 3-173,-4 7 0,4-1-8,1 1 0,-2 4-5,3 1 1,-1-1-300,5-4 0,1-6 93,4 1 1,3-7 196,7 2 1,-1-3-100,1-2 1,4-2 115,1-3 1,4-8 58,-4-6 1,-1-7-41,-4 2 0,-2-6-208,-4-4 1,-2 4 111,-7-4 1,0 3-640,0 2 1,-7 6-89,-2 4 1,-4 4-351,-2 5 0,1 4 71,-1 6 0,0 6-1486,1 4 2300,6 10 0,8 28 0,8 14 0</inkml:trace>
  <inkml:trace contextRef="#ctx0" brushRef="#br0" timeOffset="1061">3324 378 7789,'5'-24'304,"0"0"0,5 1 415,-5-1 1,6 8-303,-1 6 0,3 2 159,1-2 0,1-1 124,0 6 1,-1 0-264,1 5 1,4 2 8,1 3 1,5-2-120,0 6 0,1 6-184,-2 4 1,2 7-122,-7-1 0,4 2-241,-8 2 1,1-4-70,-11-1 0,0 0-438,-5 5 1,-2-4-296,-3-1 0,-3-8 390,-7-1 0,-4-2-89,-1-8 0,-4 4 278,5-4 0,-1 0 94,6-5 1,1-6 114,3-4 1,4-3-1,6-2 0,0 1 101,0-1 0,8-1 118,6-3 1,2 1 110,9-7 0,-1 6-118,5-5 0,5 6 587,0-2 0,0-1-75,-5 2 1,1 4 112,-1 6 0,-5 5 30,0 0 1,-6 2 370,2 2 1,-6 6-550,-4 4 0,-4 8-78,-6 1 0,0 6-807,0-6 0,0 5 339,0-4 0,-1 4-1092,-4-4 0,2 4 1182,-7-5 0,-6 1 0,-7-6 0</inkml:trace>
  <inkml:trace contextRef="#ctx0" brushRef="#br0" timeOffset="1351">4112 131 7789,'6'-21'0,"4"-4"-21,3 4 1,1 7-230,1 9-49,-7 3 0,3 4 105,-6 3 1,0-2 123,-5 7 0,5-1-56,0 6 1,1-5 14,-1-1 0,-2-1 187,7 2 1,-5 1-98,5-6 1,-5 7 920,4-3 1,-5 4-421,0 2 0,3-1 663,-2 1 0,0 4-457,-5 1 0,0 4-305,0-4 0,0 6-394,0-2 0,-7 8-362,-3 2 1,2 0-586,-1-5 1,1-1 540,-2-4 0,-3 2-698,3-6 1117,4-1 0,-20-24 0,1-5 0</inkml:trace>
  <inkml:trace contextRef="#ctx0" brushRef="#br0" timeOffset="1609">4199 437 7811,'8'-7'0,"5"-1"0,-3-6 0,5 5 0,4 5 0,-1 2 457,6 2 1,0-5 654,6 0 1,4 0-514,0 5 0,6 0-211,-1 0 1,3 0-408,2 0 1,-2-4 91,-3-1 0,-4-2-293,-5 2 187,-8 4 169,-7-6 0,-10 7-62,-10 0 0,-10 0 3,-9 0 0,3 0 206,1 0 1,-1 7-79,2 2 0,1 4-657,8 2 0,-1 0 102,6-1-600,0 1 0,12-1 317,3 1 1,4-5 13,6-1 0,2-5 619,7 0 0,46-21 0,11-8 0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6T00:46:19.72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247 218 7759,'-12'-15'0,"-2"1"0,-9 6 271,4 3 1,-6 5 365,6 5 0,-2 4 53,1 11 0,4 2-253,-3 8 1,7-1-47,3 0 0,6 0-155,-2 0 0,5 0-45,5 1 1,4-3-141,11-3 1,2-4-208,8-10 0,-1 1-44,0-6 0,-5-2 147,0-8 1,-6 2-110,2-7 1,-4 0 2,-2-4 1,-4-2 87,0-4 0,-7 2 56,2-6 1,-5 1 27,-5-1 1,-3-3 2,-7 2 0,-1-2-8,-3-2 1,-4 6 85,-6 3 1,-2 4-88,-3 2 1,3 6 113,-3 3 0,5 3-92,5 2 0,9 7-297,11 2 0,5 4-6,9 2 0,9-2 14,20-3 0,7-4-57,12-6 0,7-6-195,3-4 0,8-3 151,2-2 0,-1-4 110,-4-1 0,-11 3 877,-4 7 1,-13 3-362,-6 7 0,-11 7 529,-19 3 1,-4 15-130,-10 10 0,-4 10 83,-11 3 1,-4 8-333,-10-3 0,2 5-144,-7 5 1,0-3-173,-5 4 1,5-5 110,0 0 0,7 4-454,-2 0 1,-2 5-630,2-5 0,8-1-1220,12-9 0,6-9 2092,8-10 0,0-6 0,3-6 0,7-2 0,6-1 0</inkml:trace>
  <inkml:trace contextRef="#ctx0" brushRef="#br0" timeOffset="240">757 334 7759,'21'-29'0,"3"0"0,4 2 1282,1 2 0,-2 6-554,-2 9 1,-4 4-347,-7 6 0,1 6-227,0 4 1,-7 4-170,-3 6 1,-4-2 28,-1 6 0,-3-1-145,-7 1 1,-1 4-603,-13-4 1,-1-3 470,-4-2 1,5-2-448,0-3 0,-1-1-17,-4-3 1,0 1-72,0-6 0,6 0 796,4-5 0,61-65 0,16-16 0</inkml:trace>
  <inkml:trace contextRef="#ctx0" brushRef="#br0" timeOffset="709">1209 393 7759,'14'0'0,"1"0"0,0 0-14,-1 0 0,1 0 18,-1 0 1225,1 0-371,-1 0-486,1-7 1,-7 4-187,-3-7-284,3 1 0,-6-6 259,3 0-113,-4 1 1,-1-1 149,0 1 0,0 4-89,0 0 1,-6 7-159,-4-2 98,-3 4 1,-6 1 74,-1 0 0,1 1-14,4 4 1,1 3 43,-1 7 0,0 4-101,1 1 0,4 6-23,0-2 1,7-1-43,-2 1 1,5-5-155,5 6 1,3-6 8,7 5 0,4-8 67,1-1 0,6-2-107,-2-8 1,3 0 21,3-5 0,2 0-15,-3 0 1,4-7 100,-9-2 0,2-6 34,-2-4 0,-5 1 19,-9-7 1,2 6 89,-8-5 1,6 4 185,-5-4 0,0 6-64,-5-1 0,-5 2 561,0 3-410,-6-1 1,4 6 454,-2-1-350,2 7-370,7-4 146,0 7 0,7 0-49,2 0 1,9 0 32,2 0 1,-1 0-59,-4 0 1,-1 7-80,1 2 1,-6 4-87,1 2 0,-7 4-244,2 1 0,-3 4-244,-2-4 0,0 5-590,0 0 0,-5-3 203,0 3 1,-5-6 905,6 5 0,5-6 0,7 3 0</inkml:trace>
  <inkml:trace contextRef="#ctx0" brushRef="#br0" timeOffset="1193">2054 378 7759,'21'-29'358,"-4"5"45,2-1 0,-4 8 349,-6-3 1,3 4-40,-7 1 1,-2 6 132,-8-1 1,2 7-349,-7-2 0,-5 3 42,-4 2 0,-7 7-135,2 2 1,1 9 17,-1 2 1,-1 6-444,-4-2 0,7-1 67,2 1 0,4-1-604,1 1 1,1 2 370,-1-7 1,7 6-334,3-6 0,4-4-184,1-6 0,8-5-363,6 0 0,7-2 360,9-2 0,0-6-95,4-4 0,-3-3 111,3-2 0,-8-4 272,-2-1 1,-11 1 367,2 4 0,-5 1-75,-1-1 307,-2 7 1,-14 2 200,-2 6 0,0 1 485,0 4 1,1 0-237,-2 10 0,3-4 241,7 8 1,0-2-552,0-3 0,4 1-327,5-1 1,3-4-542,12 0 0,5-7 340,5 2 1,7-5-794,-2-5 1,3 0 298,1-10 1,0 3 94,-5-13 0,-2 1 605,-7-5 0,-6-7 0,-4-3 0,-2-3-155,-3-2 0,-6-3 155,-3 4 0,-3-3 1393,-2 12 1,-5 7 171,0 7 55,-6 11 0,7 4-679,-5 10 1,4 9-270,-5 11 0,2 2-344,-2 2 1,-1 5-154,6 0 0,-5 5-1014,6-5 0,-3 5 578,2-5 0,4 5-1569,-4-5 0,3 3 1830,2-8 0,7-3 0,1-11 0</inkml:trace>
  <inkml:trace contextRef="#ctx0" brushRef="#br0" timeOffset="1449">2317 349 7759,'0'-15'0,"0"1"1026,0-1-724,6 1 1,4-1-37,9 1 0,-1 5-125,6 5 1,2-3 304,8 2 1,4-1-16,5 1 1,1 3-27,0-3 1,0 4-84,-1 1 0,-5 0 69,-4 0 1,-10 0-83,-5 0 1,-4 1-99,-5 4 0,-4-1-167,-6 5 0,-2 1 67,-2 5 0,-4 1-30,-7 3 1,0-1-188,1 6 0,-1-4-384,1 4 1,4-6-197,0 1 0,7 2-1743,-2-1 2429,3 6 0,41-17 0,10 4 0</inkml:trace>
  <inkml:trace contextRef="#ctx0" brushRef="#br0" timeOffset="1750">3060 291 7759,'0'-15'0,"-1"1"415,-4-1 1,1 7-295,-5 3 0,4 3 538,-5 2 0,2 7-221,-2 3 0,-3 4-27,4 6 0,2 2-267,2 7 1,-1-1-165,1-4 0,2 4-223,8-4 0,-2-3 155,7-1 1,4-9 46,6-1 0,4-7 53,-5 2 1,7-4 76,-1-1 0,0-8-41,0-6 1,1-2 9,-7-9 1,1 1 12,-6-5 0,-6 0 129,-3-1 0,-5-2 21,-5 3 1,-3-2-130,-6 12 1,-8 6-310,-2 8 0,-3 3 94,-3 2 0,8 2-570,2 3 1,4 4-29,2 11 0,1-2-288,3 6 0,3-6 274,7 1 735,7-3 0,40 6 0,16 0 0</inkml:trace>
  <inkml:trace contextRef="#ctx0" brushRef="#br0" timeOffset="2226">3308 364 7759,'13'-8'0,"-3"-4"710,9 7 1070,-3 0-867,-8 5-467,5 0 0,-11 7-175,3 3 0,-4-2-60,-1 1 0,-1 0-121,-4 0 133,3 4-725,-4-5 32,-1 7-430,6-7 490,-6-1 1,14-14-236,3-3 0,7-3 278,3-1 1,4-6 4,-5 1 1,6-5 693,-6 4 1,6 1 116,-6 4 0,-4 2 1233,-6 3-773,1 4-315,-2 6 1,-1 8-456,-7 7 0,-5 1 35,0 8 1,-7-1-242,3 1 0,1 2 111,-2-6 0,7 4-827,-2-5 0,-2 6-96,3-6 0,-1-4-325,5-6 0,6-1 567,4 2 0,8-3 207,1-7 1,7-2 429,-2-3 0,4-3 0,1-7 0,0-4 229,0 0 1,0-7-245,1 1 0,-1-2 548,0-2 0,-6 1 208,-4 4 85,-3 3 1518,-8 6-749,-1 7 0,-14 2-1019,-2 6 1,-4 6-308,-2 4 0,5 3-217,1 1 0,5 3 63,0 2 1,4-3 243,4 4 1,3 1-100,3-2 1,3 1-17,-4-6 0,4 1-159,2-1 0,-5 1-171,-1-1-106,-5 1 1,0-2-441,-8-3 0,-5-2-1475,-5-3 1,-1-4 2106,1 4 0,6-42 0,1-12 0</inkml:trace>
  <inkml:trace contextRef="#ctx0" brushRef="#br0" timeOffset="2322">4197 393 7759,'0'-15'1754,"0"1"-1754,0-1 0,-13 26 0,-3 7 0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6T00:46:29.98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28 357 7758,'-10'-15'8,"0"1"565,7-1 1,-2 2 811,10 3 1,5 2-847,9 4 0,4 2-140,6-3 1,7-1-74,3 1 1,3-5-108,2 5 1,-2 0-257,-3 5 1,1 2-138,-6 3 1,-2 4-193,-7 11 1,-6 7 211,-9 7 0,-4 12-104,-6-2 0,-13 4-94,-6 1 0,-13 3 95,-7 6 0,-10 0 107,-4 0 1,-2-6 55,1-3 1,4-5 316,6-5 0,9-10 57,5-10-107,14-9 0,18-5-286,12-10 0,14-3-225,11-7 1,9-1-160,6-3 1,3 2-596,1-2 1,5-2 203,0 1 0,0-1 888,-4 2 0,-6 3 0,1-4 0,-9-1 131,-1 2 1,-7-7-132,-8 2 0,-1 1-134,-4-1 0,2 1-10,-7-1 0,-6 3 876,-8 6-482,-3 0 0,-4 7 562,-3 3 1,-3 4-278,-6 1 1,-6 8 140,1 7 1,-6 4-201,6 5 0,-5 5-1,4 1 0,-4-1-296,4 5 1,3 1-182,7-1 0,3-1-14,7-9 0,2 2-193,3-7 1,5-1-46,9-8 0,5-4 116,10-6 0,4-8-339,5-6 1,-1-2 167,-3-9 1,-3 1 167,-7-5 1,-8 0 133,-6-1 0,-2-4 130,-8 0 0,-1 0 147,-4 5 0,-11 7-99,-3 2 1,-11 1 83,1 4 1,-4 4-48,-1 11 1,5 0-141,0 0 1,6 1-71,-2 4 0,9 2-217,1 3 1,7 2 75,-2-2 1,10 3-161,5 2 0,11-7 94,8-3 0,2-4-118,8-1 1,4 0 339,6 0 1,6-6-91,-1-4 1,1-3 266,-2-1 0,-4 5-1,-10 5 1,-10 2 120,-10 2 0,-9 2-94,-5 2 0,-4 5 71,-1 5 1,-6 2-131,-4 4 0,-3 1-84,-1 3 1,-1 2-201,0-7 1,2 6 54,4-6 0,1 1-475,3-6 369,3 1 1,-3-2-4,10-4 0,3-4 169,7-10 1,1-4 151,3-11 1,3-7-105,2-7 1,2-5 136,-7 5 0,1-5-382,-6 5 1,-6 6 83,-3 9 1,-3 3-1494,-2 1 1618,-7 7 0,-27 21 0,-13 11 0</inkml:trace>
  <inkml:trace contextRef="#ctx0" brushRef="#br0" timeOffset="307">2346 80 7797,'0'-20'1539,"0"1"-842,0 0-633,0 4 1,0 9 188,0 6 1,0 14 411,0 15 1,-2 7-199,-3 8 0,-3 6 40,-6 3 1,-1 9-399,0 1 1,-6 2 7,-3-2 1,-3 2-251,-3 3 1,6 1 174,0-5 0,1-8-1359,-1-7 1,4-2 194,11-8 1122,2 0 0,14-43 0,1 1 0</inkml:trace>
  <inkml:trace contextRef="#ctx0" brushRef="#br0" timeOffset="1058">2477 459 7811,'8'-23'0,"3"2"813,-6 7 1030,0-1-1692,-5 7 0,-6 1-171,-4 7 0,-10 7-47,-4 3 0,-8 7-5,-2 3 1,-7 6-88,2-2 1,-1 5 50,1 5 1,-2-3-129,7 3 0,5-3 239,5-2 1,11-1 105,-2-4 0,11-3 161,-1-7 0,16 1-118,9 0 0,7-7-31,7-3 1,-2-4-120,7-1 0,-1 0 27,0 0 0,5 0-48,-5 0 0,5 0-250,0 0 1,-4 0 101,0 0 0,-7-1-103,2-4 0,2 2 281,-2-7 1,0 0-125,-5-5 1,-4 1 238,-1-1 1,-5 1-12,6-1 0,-8-6 8,3-3 0,-6 1-49,-4-1 0,3 1 20,-3-1 1,-4-2 128,-1 7 1,-5 1 177,-5 8 1,-3-1-75,-6 6 0,-1 0-100,0 5 0,-1 2-136,-3 2 1,3 5 86,-4 5 0,4 7-17,1 3 1,1 2-13,-1-1 0,2 2-31,4-3 1,1 4-39,3 1 1,3-1 9,-3-4 0,4 2-84,1-7 0,8 1-204,6-6 1,2-1-224,9-3 1,1-3 223,8-7 1,3-9-371,7-5 0,-1-2 187,1-9 0,5-4 33,-1-5 0,-6-1 118,-8 1 1,-3 3 23,-2-3 0,-6 3 484,-4 2 1,-9 5-205,-5-1 1,-11 12 682,-9-1 0,0 9-347,-4 0 1,3 3 124,1 2 1,1 8-203,-1 7 1,0 0-122,1 4 1,1 2-198,3-1 1,-1 5-318,6 0 1,0 1 70,5-2 0,7-3-193,2-6 0,6-1-631,4 1 0,4-2 409,6-4 1,7-2-202,3-7 1,-2-7 325,2-2 1,-2-4 519,2-2 0,-3-4-122,-7-1 0,-7 1-190,-2 4 933,-10 1-608,-4 6 0,-8 3 991,-2 10 0,-9 9-267,-7 10 0,-4 6 211,4 4 0,-4 3-371,5 7 1,-6-1-137,6 1 1,0 0-393,4 0 1,0-1-311,1 1 1,1-2-156,3-3 1,4-10-1564,6-9 296,0-4 1683,0-2 0,13-64 0,3-16 0</inkml:trace>
  <inkml:trace contextRef="#ctx0" brushRef="#br0" timeOffset="1239">3468 546 7811,'15'-24'0,"-1"0"0,7 6 377,4-1 1,2 9 489,2 5 1,1 3-306,-1 2 1,-7 2 315,-2 3 1,-10 3-395,-6 7 1,-4 1-152,-4 3 1,-6-3-372,-10 4 0,-2 2-38,-7 3 1,-1-4-26,1-2 1,0 2-383,0-1 1,1 4-1790,4-5 2272,3 1 0,45-25 0,10-5 0</inkml:trace>
  <inkml:trace contextRef="#ctx0" brushRef="#br0" timeOffset="1658">4066 561 7811,'6'-16'128,"4"-4"1,1 9 255,-1-4 0,1 4-32,-6-3 0,0 4 672,-5 0-646,0 7 0,-6-4-99,-4 7 1,-8 0 224,-1 0 0,-6 7-116,6 3 1,-7 3-44,2 1 0,-4 6-86,-1-1 0,6 7-43,4-2 1,3 5-92,1 5 0,5-3-137,1 3 1,6-3-15,-2-2 1,11 0 65,9 0 1,3-1-444,11-4 0,-3-8 200,8-6 1,-4-7-275,0 2 0,4-5 92,0-5 1,0-3-51,-5-6 0,0-7 99,0-4 1,-1-4 5,-4-5 0,-1 3 207,-4-3 0,-3-1 130,4 1 0,-3 1 253,3 9 0,-9 3-184,4 6 1,-4 2 670,4 4 0,-1-3 61,1 8 175,-1-1 0,1 11-246,0 4 0,-6 3-113,1 1 1,-5 1-379,5 0 1,-7-1-295,2 1 0,-4 4 63,-1 1 1,-1-1-133,-4-4 0,2-1-1108,-7 1 0,2 4 525,-2 1 0,-1-6 700,6-4 0,-6-7 0,2 4 0</inkml:trace>
  <inkml:trace contextRef="#ctx0" brushRef="#br0" timeOffset="1848">5086 488 7811,'15'-14'0,"-2"-1"3270,-3 0-2391,3 7 1,-10 2-214,6 6-1092,-5 0 1,2 6-973,-6 4 1,0 3 680,0 2 1,0 1-655,0 3 1371,0-3 0,-19 25 0,-6-2 0</inkml:trace>
  <inkml:trace contextRef="#ctx0" brushRef="#br0" timeOffset="1931">5101 721 7811,'0'8'625,"0"-1"0,45-20 0,12-3 0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6T00:46:28.31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328 347 9014,'-10'7'856,"0"2"0,1 11-694,-6 4 0,1 10-436,-1 5 0,2-2-53,3 2 0,-1-2-282,6 2 0,0-5-138,5-10 368,0-3 0,2-8 60,3-3 1,3-5 318,6-10 0,27-35 0,6-15 0</inkml:trace>
  <inkml:trace contextRef="#ctx0" brushRef="#br0" timeOffset="158">561 405 7744,'0'-14'2089,"0"-1"-566,0 7-658,0 2 1,-5 19-567,0 6 1,-6 7-146,1 3 0,2 2-1244,-1 3 1,0-2 568,0 7 1,-3-2-326,8 2 1,-6-3 402,5-7 0,0-6-1278,5-4 1721,0-3 0,26-33 0,6-9 0</inkml:trace>
  <inkml:trace contextRef="#ctx0" brushRef="#br0" timeOffset="468">634 85 7744,'-21'-21'426,"-7"4"52,-6-2 1,0 9 257,5 5 0,-2 7-263,-3 8 0,-3 8 17,-7 16 1,-4 9-142,-1 11 1,-4 6-245,4 8 0,-1 6 108,11 14 0,7-6-154,17 1 0,9-2-56,6 1 0,13-5-288,11-14 0,10-10 32,5-19 0,8-8-406,1-16 1,12-4 349,-1-6 0,2-13 54,-2-6 1,0-13 473,5-7 1,-1-10-118,0-4 1,-3-9 264,-16-1 1,-4-7-101,-11 2 0,-6-13 204,-4-1 1,-12-1-328,-12 10 0,-11 2-373,-18 3 0,-8 11 467,-7 13 0,-4 20-180,4 14 1,-6 10-1012,2 10 0,-1 8 66,5 16 887,1 3 0,12 9 0,1 2 0,10 6 0,11 2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6T04:00:46.03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2288 44 8526,'-81'-15'-77,"-4"2"1,0 3-670,4 6 663,4 2 1,5 13 0,-3 6 130,-3 4 0,9 8-426,-4 5 1,-2 8 443,-3 2 0,-1 1 185,1 8 1,4 1-113,-4 4 1,4 0 13,1 1 1,33-27-1,0 1-43,-1 0 1,0 2 0,3 0 0,1 1 67,0 0 1,1 1 0,4 1-1,0 2-79,-3-2 0,2 1 1,1 4-1,0 0-3,-2 1 1,0 0 0,5-1 0,2 1-8,-3 2 1,1 0-1,5 1 1,0 0-6,-1-1 0,1 1 0,4 2 1,1 0-13,1 0 1,2 0-1,-6 46 99,7 2 1,9-4-146,10 4 1,6-5 47,10 5 1,9-11-115,10 2 1,9-9 64,6 4 0,9-7-129,-30-37 0,2 0 0,31 27 60,2-8 0,7-6-165,7-8 0,7 1-67,-40-20 1,0-1 0,-3-4 0,0-1 247,5 0 0,0 1 1,-1-2-1,0 1-47,4-2 0,-1 0 0,2 0 0,0 0 60,4-2 0,-1-1 0,-2-2 0,0 0 9,0 1 1,0-1 0,-3-3 0,1-1 18,1 2 0,1 0 0,-2-2 1,1 0 13,3 0 0,0-1 0,-2-2 0,0-1 1,3 1 1,-1 0 0,-3-3 0,0 1 60,-4 2 0,0 0 0,3-3 0,1-1-28,1 1 1,-1 1 0,-3-2-1,-2-1-22,48 0 0,-8-6 136,-2-4 0,4-9-109,0-6 1,-1-2-1,-8-2 1,-6-7-75,-9-3 0,-1-5-29,-4-4 1,-8-4 4,3-6 1,-4-1-14,-1 1 1,2-2 121,-6-3 1,-2 3-79,-8-3 0,1 3 49,-6 2 0,0-1-48,-5 1 0,-4 6 12,-1 4 1,-5 1 145,6-2 1,-7 2-364,1-6 1,-4 4 482,-6-4 1,3-1-589,-7-4 0,-1-7 24,-4-3 0,-1 6 98,-4-1 0,-3 7-34,-7-8 0,-4-4 99,-1-4 1,-6 3 47,2-3 0,-8 2 1,-2-3 0,-7-1 11,2-4 0,-8 3 178,-1-2 1,-7 2-403,1 2 1,-9 5 465,-5 0 0,-3 7-120,-2-3 0,0 11 122,0 4 0,-1 9-115,-4 1 0,2 8-48,-7 2 1,5 2-111,-4 7 1,6 1-296,-2 4 0,10 7 181,5 3 1,4 7 205,6 7 0,1-2 0,7 12 0,4 7 0,14 10 0,11 9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6T00:38:38.33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59 249 7756,'-7'21'0,"1"-5"0,-4 3 0,-1-2-31,6-3 230,-6-6 203,9 5-402,-5-11 0,40-15 0,7-11 0</inkml:trace>
  <inkml:trace contextRef="#ctx0" brushRef="#br0" timeOffset="575">263 88 7760,'-2'-13'31,"-3"4"0,4 1-43,-4 3-415,3 3 427,2-4 0,46-14 0,10-4 0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6T00:46:36.45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219 350 7770,'-14'-8'0,"-1"3"0,0 5 391,1 5 1,-1 3-5,1 7 1,-1 6 251,1 3 0,-1 4-154,0 1 1,1 5 113,-1 0 0,1 5-335,-1-5 1,7 5-245,3-5 1,4-2-509,1-7 1,1-1 322,4-10 1,10-2-234,9-12 1,3-2 143,3-3 1,0-4-21,4-11 1,-1-3-30,6-6 1,-2 0 18,2 0 1,1-5 175,-6 0 1,-5 5 173,-4 4 1,-7 6 739,1-5-445,-9 6-22,-4 3 1,-7 10-129,-4 10 1,-3 3-20,-7 7 0,2 6-110,3 3 0,2 4 6,3 1 1,4 0-71,-4 0 1,5-4-189,5-1 1,3-6 1,6 1 1,8-3 36,2-1 0,3-7 347,3-3 0,0-7 27,4-7 1,-3-3 34,3-12 1,-10 0-131,-4-5 1,-6-1 69,-4 1 0,-3 0-134,-7 0 0,-2 1-115,-3 4 0,-8-2-353,-6 7 0,-7 4 208,2 5 0,2 7-1842,3-2 2018,3 4 0,1 46 0,1 12 0</inkml:trace>
  <inkml:trace contextRef="#ctx0" brushRef="#br0" timeOffset="681">1065 627 7770,'0'-14'0,"0"-1"0,0 1 0,6 1 707,4 3 0,3-1-209,1 6 0,8-2 27,2 2 1,8 4-366,2-4 1,0 3-325,-5 2 1,5 0-189,0 0 1,-1 0-508,-9 0 0,2 0-221,-7 0 473,7 0 457,-9 0 14,-3 0 485,-7 0 1,-9 0-51,-3 0 0,-3 2 285,-7 3 0,-1 8-116,-3 6 0,3 1 106,-4-6 1,6 6-424,4-1 0,-1 5 48,6-4 1,0-1-326,5-4 0,0-1 49,0 1 1,6-2-27,4-3 0,8-4 9,1-6 0,12-1-74,-2-4 1,8-5 208,-2-9 0,-1-4 16,-5-6 1,-2-5-46,-2 0 1,-1-5 14,-10 5 1,-2 0-20,-12 5 0,0 6-43,0 3 1,-7 4-11,-2 2 0,-6 6-22,-4 3-84,2 3 0,-4 2 34,7 0 1,4 0-437,0 0 378,7 7 0,-2-1 64,10 4 1,3-4 401,7-6 1,6 5 147,3 0 0,8 0 356,2-5 0,7 0-336,-2 0 1,-2 5 154,2 0 1,-7 6-314,2-1 1,-8 3-267,-1 1 0,-9 1-392,-2-1 1,-1 1 247,-8-1-344,0 1 1,-7-2 163,-2-3 1,-5 1 31,-5-6 0,-6 0 114,1-5 1,0-7 243,4-2 0,2-6-75,3-4 0,4 1 164,6-7 0,1 1-166,4-5 0,3 0 43,7 0 0,11 4-867,3 1 0,10 8-88,0 1 1,9 2-1306,6 9 2193,-4-1 0,33 24 0,1 5 0</inkml:trace>
  <inkml:trace contextRef="#ctx0" brushRef="#br0" timeOffset="1100">2537 496 7770,'8'-14'0,"5"-1"329,-3 0 0,1 1 171,-1-1 0,1 6 422,-6-1 0,0 5-403,-5-5 1,-2 5 30,-3-4 0,-3 5-179,-6 0 1,-1 2-113,1 2 0,-6 6-221,1 4 1,-7 3 69,2 2 0,1 1-9,-1 3 0,6 4-81,-2 6 0,4-5-254,2 1 0,1-1-128,3 5 1,3-4-361,7-1 0,2-6 225,3 1 0,5-9-164,9-5 1,4-4 131,6-1 0,0-3 156,0-7 0,5-1 66,0-13 1,0-7 40,-5-8 0,1-3-1,-1-2 1,0-6 3,0-3 1,-5-9 264,1-1 0,-8-5 112,3 5 0,-10 12 415,-6 13 2859,-2 12-2468,-2 5 0,-6 21 172,-4 9 0,-8 12-535,-1 13 0,-6 4 121,6 5 0,-5 1-220,4 0 1,2 0-60,9-1 1,-3 1-529,7 0 0,1-2-512,4-3 1,8 1-1262,6-6 0,7 5 1904,8-5 0,39-13 0,10-8 0</inkml:trace>
  <inkml:trace contextRef="#ctx0" brushRef="#br0" timeOffset="1664">3135 394 7770,'0'-14'1264,"0"5"0,0 9-655,0 10 0,-2 8-310,-3 1-1,2 7-1214,-7-1 0,7-3 210,-2 3 1,4-6-360,1 5 1065,-7-6 0,12-10 0,-3-9 0</inkml:trace>
  <inkml:trace contextRef="#ctx0" brushRef="#br0" timeOffset="1772">3266 161 7770,'0'-15'0,"2"2"0,2 4 0,-2-4 0,5 56 0,-7 8 0</inkml:trace>
  <inkml:trace contextRef="#ctx0" brushRef="#br0" timeOffset="2031">3383 511 7770,'0'8'1852,"-2"0"-1279,-3-3-462,3-4 0,-6 8 134,4-5-4,2-2-485,-5 4 198,1-6 1,6-1-118,0-4 1,3-3-27,12-7 0,-2-4 98,11-1 0,0-4 241,5 5 0,1-1 324,-1 6 1,0-1-35,0 1 1,-1 5 248,-4 5 1,-3 2-347,-6 2 1,-2 6-93,-4 4 1,3 8-850,-8 1 1,1 7-168,-5-1 0,0 7-662,0 2 1,0-5 1426,0-4 0,13-1 0,3 5 0</inkml:trace>
  <inkml:trace contextRef="#ctx0" brushRef="#br0" timeOffset="2489">4009 554 7770,'15'-24'262,"0"0"1,-1 1 421,1-1 0,-1 0 618,1 9 389,-7-3-1039,-2 17 0,-14-6-256,-6 7 1,-2 2-36,-9 3 1,1 3-62,-5 6 0,1 6-37,4-1 0,-2 2-225,7-1 1,-2 1-218,1 3 0,4 4-247,-3-4 1,9-1-706,5 1 1,3-6-300,2 1 0,2-4 669,3-6 1,9-2 250,11-7 0,4-8 126,5-7 0,1-1 142,4-8 1,-3-1 213,-7-4 0,-1 5-131,-4 0 0,2 4 205,-7-4 0,-6 11 641,-8-2 91,-3 11 0,-4-1-330,-3 10 0,-1 3 285,-4 6 1,-1 6-350,6-1 1,0 5-223,5-4 1,0 4-48,0-4 0,7-3-146,2-7 1,6 1-538,4-6 1,4 0 298,6-5 0,2-2-504,3-2 1,-3-6 280,3-10 0,1-2-31,-1-7 1,-1-2 208,-9-3 1,2-3 307,-7-7 0,-1 2-38,-8 3 1,-4 0 235,-6 10 399,0-4 1,-1 19 834,-4-1 1,2 14-435,-7 10 1,5 11-555,-5 4 1,5 9-324,-4 1 1,4 6-362,-5-1 1,7 3-573,-2 2 0,2-7 818,-2-3 0,10 16 0,-4 4 0</inkml:trace>
  <inkml:trace contextRef="#ctx0" brushRef="#br0" timeOffset="2947">4286 511 7770,'0'-20'0,"0"1"0,0 4 2805,0 6-2111,7 5 1,6-2-554,6 6 0,1 0-79,-6 0 1,7 0-9,4 0 1,2 0-183,2 0 1,2 1-306,3 4 0,2-3 65,3 3 1,1-4 160,-6-1 1,2 0-69,-2 0 1,-8 0 139,3 0 0,-5-1 211,0-4 0,-3 2 87,-6-7 0,-2 5 1010,-3-5-694,3 1 0,-12-6 1139,4 1-1117,-3 5 0,-9-2-154,-2 6 0,0 0-288,0 5 0,4 0 57,-5 0 0,5 2-40,-4 3 0,5 3 36,0 7 0,-3 4-226,2 0 1,0 7-158,5-1 0,0 2-244,0 2 1,0-1-510,0-4 0,13 2 459,7-6 1,9-8 35,10-7 1,3-3 145,16-2 0,4-8 187,11-7 0,-2-4 170,-3-5 1,-5 2 233,-9 8 1,-1 1 393,-9 3 0,-10 4 864,-15 6 0,-4 6 252,-6 4 1,3 3-908,-7 1 1,-7 6-616,-8-1 0,-14 1-734,-5-6 0,-15 1-939,0 0 1,-7-1 1476,2 1 0,-19-20 0,0-5 0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6T00:46:40.62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365 407 7770,'-7'-8'0,"-1"-3"0,-6 6 0,-1-5 623,1 6 0,-3-1-165,-2 5 1,1 6 16,-6 4 0,0 3-130,-6 1 0,3 1 29,3 0 1,-4 6-213,4 3 0,3-1-163,1 1 1,6-1-579,4 1 1,3 2 166,7-7 1,9-6-116,5-8 1,7-3 181,8-2 0,2-2-160,3-3 0,-3-3 25,3-7 1,2-6 13,-2-3 0,4-5 466,-4-5 0,16-40 0,6-19 0,-17 25 0,1-1 0,-1 0 0</inkml:trace>
  <inkml:trace contextRef="#ctx0" brushRef="#br0" timeOffset="290">598 72 7770,'0'-14'377,"0"-1"0,-2 0 0,-2 2 217,-6 4 1,0 4 0,-3 10-209,-3 4 1,-2 16 94,4 4 0,-1 15-140,0-1 0,1 6-6,-1 0 1,2 1-237,4 3 0,2 4-233,7-4 0,0-2-148,0-3 0,12-4-428,2-5 0,9-5 170,-4-10 1,5-5-401,-4-9 1,4-3 245,-4-7 0,4-7 273,-5-3 0,6-9 121,-6-5 1,7-4 299,-2-1 0,-3-7 0,-1-2 0,1-3 0,-2 2 0,6-3 0,-6 3 0,-4 5 280,-6 5 0,-4 2 395,5 7 0,-7 5 235,2 6 0,-3 7-311,-2 2 0,-2 7 188,-3 7 1,2 7-342,-7 4 1,5 4-191,-4 5 0,1-3-326,-2 3 1,-2 1-354,8-1 1,-1-1-76,5-9 1,-5 2-1749,0-7 2246,0 7 0,12-42 0,1-4 0</inkml:trace>
  <inkml:trace contextRef="#ctx0" brushRef="#br0" timeOffset="455">963 291 7770,'4'-15'0,"1"1"0,0-1 451,-5 0 749,7 1-594,-6 6-422,6 1-733,-7 7 1,-7 7 282,-3 3 0,2 7-1207,-1 3 1473,-1-1 0,-5 22 0,1 6 0</inkml:trace>
  <inkml:trace contextRef="#ctx0" brushRef="#br0" timeOffset="715">1167 407 7770,'1'-17'0,"4"2"296,-3-3 0,3 12 463,-10-4 0,-3 4-281,-7 6 1,0 0-144,1 0 0,4 4-298,0 1 0,7 8-97,-2 2 1,4-1-123,1 6 1,8 1 195,6-2 0,3 6 42,7-6 1,-5 0 86,6-4 1,-8 0 412,3-1 1176,-10 1-1201,-4-1 0,-19-1-178,-6-3 0,-9-4-437,-6-6 0,-1 0-370,-4 0 1,3 0-283,7 0 0,1-1-2250,4-4 2986,9 3 0,48-49 0,15-6 0</inkml:trace>
  <inkml:trace contextRef="#ctx0" brushRef="#br0" timeOffset="872">1444 130 7770,'14'-14'2212,"1"-7"-1968,-1 11 1,-6-1-9,-3 16 0,-3 9 625,-2 10 0,0 10-339,0 5 0,0-1-338,0 0 0,0 1-468,0 5 0,0 0-680,0 0 0,0-6 615,0 1 349,0-6 0,0 2 0,0-6 0</inkml:trace>
  <inkml:trace contextRef="#ctx0" brushRef="#br0" timeOffset="1225">1487 422 7770,'0'-15'555,"5"1"69,0-1 1,6 1 394,-1-1 0,10 2-451,4 3 0,5-1 24,5 6 1,5 0-139,9 5 1,3 0 21,2 0 1,-8 2-425,-6 3 1,-8 8-319,-2 6 0,-8 7 106,-11-2 0,-3 4-116,-7 1 1,-9-1-557,-5-4 0,-2 4 336,-9-4 1,1-3-53,-5-2 0,0-7 52,0-3 0,6-5-286,4 0 498,2-2 1,11-8-36,6-4 1,6-10 63,9-4 1,6-3-87,3-3 0,9 1 436,1 0 1,5 0-124,-5 0 1,4 6 998,-4 4 1,0 4-169,-4 5 0,-3-1 181,-3 6 0,-4 2-411,-10 8 0,-4 8-48,-6 6 1,0 2-337,0-1 1,0-2-265,0 6 0,0-5-907,0 6 0,-2-8 326,-2 3 656,2-4 0,-17-14 0,2-4 0</inkml:trace>
  <inkml:trace contextRef="#ctx0" brushRef="#br0" timeOffset="1372">2245 101 7770,'7'-14'0,"-6"-1"1904,4 1-1336,-3 5 1,-2 9-1527,0 10 1,0 5 957,0 4 0,-5 29 0,-3 11 0,0 8 0,0 1 0</inkml:trace>
  <inkml:trace contextRef="#ctx0" brushRef="#br0" timeOffset="1733">2551 116 7770,'0'-8'2586,"0"3"-2122,0 10 1,0 9 112,0 11 1,-4 7-314,-1 2 0,-5 5-235,5-5 1,-5 6-487,6-1 0,-6-3 284,5-2 0,-5-3-137,5-2 1,1-6 43,4-4 0,1-9-50,4-5 0,5-4-19,9-1 1,4-6-134,6-4 0,0-3 218,0-2 0,1 1 175,-1-1 0,-2 2 684,-2 4 0,-4 2-56,-7 7 234,-6 0 0,-1 2-273,-7 3 0,-2 3-65,-3 6 0,-4 1-208,-11-1 1,2 1-305,-6 0 0,1-1-138,-1 1 1,-2-7-471,7-3 0,-1 1-1667,6-1 1199,-1 0 1139,7-5 0,60-45 0,21-12 0</inkml:trace>
  <inkml:trace contextRef="#ctx0" brushRef="#br0" timeOffset="2057">2901 407 7770,'7'-8'1171,"-6"-5"325,12 12-1002,-11-6 1,5 9-24,-7 3 1,-5 3-137,0 6 1,-7 1 55,3 0 0,1 1-248,-2 3 1,5-3-193,-5 4 0,7 1-597,-2-2 588,4 1-446,1-6 1,1-1 64,4-3 0,5-4-77,9-6 1,-1-6 207,6-4 1,1-4-37,4-6 1,0 2 152,0-6 1,0 0 19,0-5 1,-4 4 252,-1 1 0,-6 6 180,1-1 0,-7 4 717,-3 6-340,-5 2-90,2 7 1,-6 7-233,0 2 0,-5 9 34,0 2 1,-6 5-224,1 0 1,4 1 72,1-2 1,3 2-960,2-7 1,0 6 25,0-6 0,7 0-312,3-4 0,4-2 335,6-3 709,2-4 0,46-45 0,10-9 0</inkml:trace>
  <inkml:trace contextRef="#ctx0" brushRef="#br0" timeOffset="2197">3587 189 8691,'0'14'384,"0"7"-351,0 4 1,0 2-494,0 2 1,0 2-77,0 3 0,-2-1 536,-3 5 0,-10 21 0,-7 9 0</inkml:trace>
  <inkml:trace contextRef="#ctx0" brushRef="#br0" timeOffset="2789">3382 407 7770,'0'-14'0,"0"-1"2818,0 1-2115,0-1 1,12 7-352,2 3 0,11 4-238,-1 1 0,10 0-71,5 0 1,5 1-25,4 4 1,2-2-137,4 7 0,-4-7-185,-6 2 0,-2 2-437,-3-3 0,-4 1 418,-5-5 0,-8 0-459,-2 0 667,-4 0-54,-8-6 0,-2 3 492,-6-7 0,-11 7-125,-4-2 1,-4 1 29,0 0 0,2 2 24,-2-3 0,3 5 23,1 5 0,1 1-175,-1 4 1,2 3-12,3-3 0,4 8-147,6 1 1,0 2 59,0-1 0,6-4-134,4 3 0,5-3 70,4-1 0,1-2 35,9-3 1,-2 1 6,12-6 0,0 0-12,5-5 0,4-2-2,1-3 1,6-3 3,-2-6 1,-2-1 312,-3 0 1,-2-4 35,-3 0 0,-10-1 363,-4 6-175,-10-1-317,-4 0 0,-12 7-115,-13 3 0,-1 4-119,-13 1 0,1 1 122,-1 4 1,-4 3-2,4 7 0,3 1-245,1 4 1,-1-4 34,2 3 1,1-3-231,8-1 0,-1 0-110,6-1 0,-4 1-292,4-1 0,1-6 234,9-3 1,5-3-58,9-2 1,4-8 210,6-7 1,0-6 49,1-8 1,-1-2-18,0-3 0,0-3 342,0-7 0,-6 1-120,-4-1 1,-4 7 1473,-5 3 1894,-4 9-1800,-6 11 0,-8 22 782,-7 16 1,-1 18-1404,-8 16 1,0 2-241,-6 8 0,8 2-3264,2 8 2677,11-4 0,-3 7 0,7-3 0,2 5 0,2 3 0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6T00:46:44.65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329 59 7770,'-6'-15'216,"-2"2"31,-7 3 0,1 4-35,-1 6 0,0 0 276,1 0 0,-1 2-46,1 2 1,1 1-123,3 10 1,4-2-341,6 11 1,8 0 83,6 6 1,7-1 45,8 0 1,5 0 158,0 0 1,0 0 196,-4 0 0,-3 1-211,-3-1 0,-4-5-64,-10 0 1,-12-4 44,-13 4 1,-14-6-9,-14 1 1,-9-7-615,-11-3 0,7-5-119,-2 0 0,11-2-438,3-2 1,14-6 289,10-4 653,11-3 0,80-53 0,-23 26 0,1 0 0</inkml:trace>
  <inkml:trace contextRef="#ctx0" brushRef="#br0" timeOffset="324">708 132 7770,'5'-15'0,"0"0"0,5 1 1235,-5-1 0,0 5 158,-5 1-726,0 6 0,0-2-230,0 10 0,0-2-64,0 6 0,0 6-175,0 5 1,0 5-33,0 0 0,0 2-265,0 2 1,0-1-398,0-4 1,8 2-829,6-6 0,2 2 564,9-7 0,1-4-71,8-11 1,-2-3 417,7-7 1,-2-3 202,2-16 0,-3 3 182,-7-8 1,-8 3 230,-7 2 1,-5 7 310,-9 2 0,-2 6 747,-3 4 0,-3 5 186,-7 10 1,-6 14-729,-3 10 1,-4 17 14,-1 2 0,-5 12-267,0 3 1,-6 12-305,1-2 1,-3 3-43,-2-3 0,5-2-224,0-3 0,0 0-251,-4-9 0,12-12-1661,7-18-54,12-13 1,7-11 2068,10-10 0,-3-10 0,4-7 0</inkml:trace>
  <inkml:trace contextRef="#ctx0" brushRef="#br0" timeOffset="624">1321 161 7770,'1'-21'0,"4"-4"0,-3-1 444,3 2 1,-5 10 648,-5 9 1,-3-2-630,-7 2 1,0 0-265,1 5 0,-6 7-186,1 3 1,0 3 41,4 1 1,0 2-221,1 4 1,6-2 146,3 6 0,5 0-98,5 5 0,3 1 94,6-1 0,3-2 47,2-2 0,-3 2 116,4-3 0,-4-1-22,-2 1 0,-1-6 510,-3 2-152,-3-4-165,-7-2 0,-7-6-290,-3-3 0,-7-3-367,-3-2 0,1-2-1107,4-3 1,2-3 158,3-6 1292,-2-7 0,25-21 0,11-10 0,-3-7 0,0 0 0</inkml:trace>
  <inkml:trace contextRef="#ctx0" brushRef="#br0" timeOffset="764">1583 15 7770,'23'-8'2186,"-2"1"0,-8 15-1851,-4 7 0,3 6 66,-7 8 0,-2 2 236,-8 3 0,-1 2-507,-4 3 0,-3 3-422,3-4 0,-3 3-295,-1-2 1,-1 1-1712,0-6 2298,1 0 0,-7-11 0,-2-2 0</inkml:trace>
  <inkml:trace contextRef="#ctx0" brushRef="#br0" timeOffset="1440">1510 292 7770,'11'-15'203,"4"1"1,9-1 254,1 1 1,2 4-1,2 0 1,2 5 322,3-4 0,-3 5-411,3-1 0,-3-1-254,-2 1 0,0 0-424,0 5 1,-1-5 219,-4 1 1,-8-1-6,-6 5 237,-7 0 1,0 0 153,-12 0 1,-8 0-119,-12 0 1,-1 6-33,-4 4 1,3 3 14,-3 1 1,0 6 204,5-1 1,-2 2-406,11-1 1,1-2 88,4 6 0,2-6-716,4 1 0,2-3 7,7-1 0,3-1-250,7 1 1,6-7 318,13-3 0,2-3-111,3-2 1,-1-7 284,6-3 1,-5-4 137,4-6 0,0-2 276,1-7 0,6-1 0,-6 1 0,1-3-68,-6 3 0,-8-2 409,3 12 1,-11-1 1199,-3 6-339,-1 5-232,-12 3 1,6 12-463,-3 4 0,-3 8-96,2 1 0,-4 7-41,-4-1 0,2 2-159,-3 2 1,-1 0-106,1 1 0,0-6-30,5 0 0,-5-6-150,0 1 13,0-2-434,5-9 266,0-2 0,0-7-177,0-4 1,7-5-104,2-9 1,9-4 162,2-6 1,4 0-338,-5-1 1,7 1 355,-1 0 0,2 0 361,2 0 0,-1 6 109,-4 4 0,2 7 381,-6 3 1,4 5-111,-5 0 1,-4 2 440,-5 2 0,-7 6-84,2 4 0,-4 3-283,-1 2 1,-5 1-267,1 3 1,-6-2-180,5 2 1,-5-3-376,5-1-128,1-1-763,4 1 794,0-7 1,8-3-203,6-10 0,7-3-3,8-7 0,1-1 183,-1-3 0,0 2 372,0-2 0,-5 8-71,1 1 0,-8 7-63,3-2 0,-9 3 449,-1 2 0,-8 7 682,-2 2 1,-7 9-440,-7 2 1,-6 6-58,1-2-423,-7 3 0,-3 22 0,-9 4 0</inkml:trace>
  <inkml:trace contextRef="#ctx0" brushRef="#br0" timeOffset="1698">3245 161 7770,'19'-21'611,"1"-4"0,-1 4 2139,-4 2-1198,-7 3-401,-2 8 0,-6 3-768,0 10 0,-8-2-171,-6 6 0,-3 6 103,-7 5 1,5 4-291,-6-5 1,12 7-241,-1-2 0,9 2 94,0-1 1,15 2-156,4-3 0,11 4 145,-1 1 0,4-5-74,1 1 1,-7-12 289,-2 1-158,-4-2 0,-16-4-434,-10-3 1,-17-4-315,-17-1 0,-5-5 821,-4 1 0,-23-14 0,0 1 0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6T00:46:50.26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190 88 7770,'0'-14'0,"0"-1"1833,0 0-1280,0 7 1,-7 3-359,-2 10 0,-9 10 69,-2 9 0,-4 5-1,5 5 1,-2-1-97,1 6 1,6-5-1,-1 4 0,2-5-56,8 1 1,0-10-196,5-4 0,2-4-135,3-2 1,3-6 162,6-3 1,7-3-142,4-2 0,2-7-69,2-2 0,1-4-54,-1-2 1,0-4 96,0-1 1,-6 1-2,-4 4 1,2 1 88,-1-1-79,-1 1 362,-11-1-190,5 7 88,-11 1 1,4 14-80,-6 3 0,0 3-16,0 1 1,5 6 31,0-1 1,5 2-21,-5-1 1,11-4 42,-2 3 1,4-4 133,-3-6 1,4-2 159,1-7 1,6 0-115,-2 0 1,-2-8 614,3-7 0,-7-1-160,1-8 0,-4-5-49,-6-5 0,3 0-323,-7 4 0,-2 3-232,-8 3 1,-3-2-28,-7 6 0,-4 2-175,-1 9 1,-4 2-303,5 7 0,-7 2 215,1 3 0,4 4-1326,2 11 0,4 1 345,6 3 1,2 4 1232,7-4 0,52 30 0,13 7 0</inkml:trace>
  <inkml:trace contextRef="#ctx0" brushRef="#br0" timeOffset="284">860 205 7770,'15'-15'719,"-1"1"90,1-1 1,-5 7 51,-1 3-210,-5 3 0,2 4-292,-6 3 1,0-2-115,0 7 1,-5 0-206,0 4 0,-4 1-52,4-1 1,0 1-164,5-1 0,-5-4-55,0 0 0,0-5-825,5 4 511,0-5 177,7 2 0,3-7 494,9-4 1,-1-3-119,6-7 1,-4 0 839,4 1 1,-5-1-246,6 1 1,-7 1 540,1 3-271,-3-3-460,-1 11 0,-7 2-306,-3 10 0,-4 3-221,-1 2 1,0 1-1204,0 3 1,0-2 641,0 2 0,0 2-1359,0-2 0,2-1 2033,3-8 0,48-16 0,18-11 0</inkml:trace>
  <inkml:trace contextRef="#ctx0" brushRef="#br0" timeOffset="542">1531 161 7770,'14'-23'0,"1"-3"693,0 7 1,-6 0 845,1 4-339,-7 0 1,4 6-618,-7-1 1,-2 7-30,-3-2 1,2 5-270,-7 5 1,2 3-115,-1 6 0,-3 3-222,7 2 0,0-1 12,5 6 0,9-4 19,5 4 0,2-1 100,9 1 0,-6 2-148,5-7 0,-6 1-146,2-6 1,-9 6-407,-1-1 416,-7 0 1,-5-6-18,-12-3 0,-7 1-786,-8-6 0,-1 0 367,1-5 1,5 0-278,0 0 1,6 0-570,-2 0 721,11-6 0,2-2 765,7-7 0,2-4 0,3-1 0,9-6 0,27-3 0,12-3 0,6-7 0,0 0 0</inkml:trace>
  <inkml:trace contextRef="#ctx0" brushRef="#br0" timeOffset="642">1808 161 7770,'19'-2'0,"1"-1"596,-2-2 0,-2 0 838,-2 5 1,-4 5-697,0 0 1,-7 8 47,2 2 0,-4-1-616,-1 6 0,-1-3-340,-4 3 0,2-4-1549,-7 4 0,5 1 328,-5-2 1391,7 0 0,-23-10 0,2-3 0</inkml:trace>
  <inkml:trace contextRef="#ctx0" brushRef="#br0" timeOffset="766">2027 59 7770,'0'-8'0,"-7"27"0,-1 14 0</inkml:trace>
  <inkml:trace contextRef="#ctx0" brushRef="#br0" timeOffset="1060">2333 117 7770,'0'-14'522,"0"-1"1,-2 1 745,-3-1 1,-3 7-810,-6 3 0,-3 3-235,-2 2 1,1 2-181,-6 3 0,6 3-86,-1 7 0,4 1-225,5 3 1,4-3 181,6 4 0,1 1-4,4-2 0,3 6 248,7-6 0,1 0 196,4-4 0,-4 4 84,3 1 1,-9-1 142,-5-4 30,3-1-604,-13 1 1,-3-2-461,-16-3 1,1-4-96,-1-6 0,6 0-590,-2 0 1,4-5 500,2 0 636,5-6 0,48-55 0,-10 22 0,-1 0 0</inkml:trace>
  <inkml:trace contextRef="#ctx0" brushRef="#br0" timeOffset="1217">2580 15 7770,'10'-8'0,"0"3"1979,-7 4 1,4 7-912,-7 4 0,0 4-568,0 6 1,-2 1-519,-3 3 0,2 4-504,-7-4 0,2 4-271,-2 1 0,-1 0-2378,6 0 3171,-6-6 0,-17 4 0,-11-4 0</inkml:trace>
  <inkml:trace contextRef="#ctx0" brushRef="#br0" timeOffset="1767">2508 219 7770,'1'-14'0,"4"-1"0,3 2 936,7 3 0,-1-1-374,1 6 0,6-1-2,3 1 1,4 3-100,1-3 1,2 4-90,3 1 0,-3 0-291,3 0 1,-4 0-236,-1 0 0,1 0-1022,-1 0 903,-7 0-797,-1 0 821,-12 0 0,-5 0 106,-8 0 0,-5 5 60,-5 0 1,-1 4 155,1-4 0,-1 6-27,1-1 0,-1 3 244,0 2 0,1-2-256,-1-4 1,7 4 34,3-3 0,2 3-425,-2 2 0,4-6 125,-4 1 0,5-7-28,5 2 0,-2 2 208,7-3 0,1 1 98,8-5 1,-2-5-88,2 1 0,4-8 134,1 3 1,-1-9 27,1-2 1,-1 1-15,1 4 1,-1 6 236,-4-1 1,-3 2 354,4-2-230,-4 4 1,-6 6 228,-1 0-322,-5 0 0,2 6-174,-6 4 0,0-2-31,0 2 1,0-1-444,0 6 302,-6-1-897,4 1 517,-11 0 0,11-6-557,-3 1 662,4-7 0,2 4-63,4-7 1,-1-7 197,5-2 0,6-4 100,4-2 1,2 2 34,-1 3 0,-2-3-23,6 4 0,-6-4 870,1-2 0,2 5-206,-1 1 0,-6 5 763,-4 0-954,0 2-630,-2 2-129,-2 6 1,-6 3-554,0 5 1,0 1-161,0-1 0,-5 2 358,1 4 0,-1-9-1560,5 4 2198,0-4 0,26 17 0,6 2 0</inkml:trace>
  <inkml:trace contextRef="#ctx0" brushRef="#br0" timeOffset="2236">3645 234 7770,'14'-15'302,"1"1"37,-1-1 1,-4 1 135,0-1 0,-2 0 1339,2 1-961,3 6-69,-12-5-765,6 11 1,-7-3 77,0 10 0,-2 3-66,-3 7 0,-1-1 66,-4 1 0,-3 4 96,3 1 1,-1 1-191,1-2 1,-1-2-56,6 2 0,-1-3-78,1-1 0,3-1-397,-3 1-25,4-1 0,7-4 255,4 0 0,8-7-433,1 2 0,9-10 240,1-5 0,0-4 96,5-6 0,2-1 243,-2-3 1,4-3-1,-4 2 1,-6 4 261,-9 2 1,-2 3 1001,-3 1 1729,-6 0-2044,-1 7 0,-9 2-311,-3 6 0,2 1-377,-7 4 0,2 3-252,-1 7 1,-3 0-161,7-1 0,1 1-432,4-1 0,0 1 330,0-1 1,1-4-280,4 0 1,3-5-132,7 4 1,-1-5 354,1 1 1,4-4 277,1-1 1,4-5 248,-5 0 0,1-1 769,-6 1-322,1 3 0,0-4 1975,-1 6-1779,-6 0 1,-3 8 131,-10 7 1,-9 6-202,-11 8 0,-2 7 221,-2 2 0,-2 5-381,-3 0 0,-2 6-152,-3-1 1,4-4-1492,6-5 1,6-7 379,4 2 781,2-3 0,29-28 0,5-6 0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6T00:46:47.62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554 306 7770,'0'-14'0,"0"-1"0,0 5 55,0 1-107,-6 5 0,-4-2 283,-9 6 0,1 0-98,-6 0 1,-1 5-172,-4 0 0,-2 4 59,-3-4 0,2 5 17,-7-5 1,7 0-15,-2-5 0,3 0 7,2 0 1,-4-7 93,4-3 0,-1-3 210,10-1 1,2-1 207,9 1 1,-3-1 82,7 1-225,0 5 0,7-2-12,3 6 1,-2 2-128,7 8 0,-5 3-2,5 7 0,-2 6 0,1 3 0,3 3-122,-7 3 0,1-6-111,-1 0 1,-2-4-225,7 4 1,-7-6 143,2 1 1,1-7-84,-1-3 136,7-6 0,-4 2-74,6-10 0,1-4-35,-1-11 1,6-2-175,-1-8 0,7-4 57,-1 0 1,7-11-77,2 1 0,6-3-818,-1 4 0,3 2 449,2 7 1,0 7 670,0 12 0,38 65 0,-36-17 0,1 1 0</inkml:trace>
  <inkml:trace contextRef="#ctx0" brushRef="#br0" timeOffset="558">1283 364 7770,'20'-24'0,"-1"0"0,2-5 388,-1 9 1,-4-1 577,3 2 1,-2 3-125,-3-4-507,-6 4 1,-1 6 12,-7 1 0,-7 5-91,-3-1 1,-4 5-145,-6 5 0,-1 5 64,-3 9 1,-2-1 32,7 7 1,-6-1-102,6 5 0,0 0-38,4 0 1,-3 0-73,4 1 1,-3-6-258,13 0 0,-1-1-321,5 1 0,1-3 298,4-6 0,5-2-370,9-3 0,9-6 193,6-8 0,6-5 20,-1-5 0,-1-7 101,0-4 0,-4-2 139,5-2 1,-6-5 88,1 0 1,-5 0 154,-5 5 1,-4 4 1610,-11 1-869,4 6 690,-11 4-935,4 7 1,-6 14-32,0 2 0,0 9-102,0 2 0,0 5-136,0 0 1,-5 2-160,1 2 0,-1-6-177,5-3-401,0 2 409,0 1 0,6-5-215,4-4 0,3-9-36,1 0 0,3-10-179,2-5 0,-1-4 176,6-6 1,1-2 23,4-7 1,0-1 83,0 1 0,0 5-139,0 0 0,-1 6 883,-4-2 1,0 4-343,-9 2 0,-2 6 612,-8 3 1,-4 6-270,4 9 1,-8 1-55,-2 14 0,-6-6-559,1 5 1,-3 2-734,-1 8 0,6-3 639,3 3 162,3-10 0,21 10 0,6-3 0</inkml:trace>
  <inkml:trace contextRef="#ctx0" brushRef="#br0" timeOffset="901">2552 175 7770,'0'-21'1994,"0"3"-1546,0-6 1,0 6 71,0-1 0,-5 7-183,0 2 0,-6 7 1294,1-2-1123,-3 4 0,-5 7-106,3 4 1,-1 8-376,11 1 1,1 7-231,4-2 1,8 4-38,6 1 0,9 0-287,11 0 1,-2 1-74,7-1 0,-6 3 214,1-3 0,-5 2 95,-5-11 0,-5 4 198,-9-5 1,-7-1 258,-12-8 1,-14 1-28,-16-6 0,-14 0 143,-6-5 1,-7 0-120,3 0 0,6-2 25,9-3 1,10 4-1835,9-4 1212,6-3 1,19 5-1872,8-7 2305,11 7 0,42-9 0,19-2 0,3 2 0,1-1 0</inkml:trace>
  <inkml:trace contextRef="#ctx0" brushRef="#br0" timeOffset="1234">2989 248 7770,'6'-15'2780,"-4"1"-1249,11 6-510,-11 1 1,-1 10-474,-6 7 1,-6 1-64,1 14 0,2-6-362,-2 5 0,6 1-430,-6 4 1,7-5 155,-2 0 0,3-6-280,2 2 56,0 2 1,2-7-606,3 0 0,3-7-108,6-8 0,6-7 528,-1-3 1,7-4 221,-2-6 0,4-4 335,1-10 1,-5 3 261,1-3 1,-7 5 349,1 5 0,-8 3 2192,-1 6-1391,-7 1 244,4 6-1165,-20 21 0,3 4-215,-9 17 0,4 2-1179,5-2 0,2 0 10,3-5 0,4 0-613,-4 1 0,5-8 449,5-2 1,3-4-770,6-2 1828,1-5 0,19-35 0,5-15 0</inkml:trace>
  <inkml:trace contextRef="#ctx0" brushRef="#br0" timeOffset="1677">3339 379 7770,'11'-21'0,"4"-3"0,4 3 508,1 1 0,-3 6 299,8 4 0,4 2 1,5 5-1,0-2 502,1 1 0,-5 4-545,-1 5 0,-2-1-316,-7 5 0,-7 1-299,-8 5 0,-4-1-153,-1 1 0,-6-1-271,-4 1 1,-5-2 60,-4-3 0,3 1-268,-4-6 0,4 0-681,2-5-852,5 6 762,-3-4 1,12 4 613,0-6 0,6 0-57,9 0 1,-1 5 253,1 0 1,4 0 441,1-5 0,4 0 0,-5 0 0,2-5 0,-1 0 0,-4-5-68,3 5 1,3-6 67,-3 1 0,0-1 425,-4 1 0,-5-6-103,-1 6 1,0-6 302,0 7 1,3-4-30,-8-2 1,6 5-77,-5 1 0,6 0-257,-1 0 0,-2 1 57,2 3 282,-7 3-178,10-4-304,-11 6 1,4 1 89,-6 4 1,-1-2 13,-4 7-89,-3 0 1,-7 4-118,0 1 0,2 0 6,4-1 0,-3 1-460,8-1 306,-8 1 1,9-1-31,-7 1 0,7 0 37,-2-1 0,4 1 85,1-1 1,1-4-422,4 0 91,3 0 1,12 2-195,-1-2 0,2 2 75,-2-8 487,4 1 0,65-44 0,-37 15 0,0 0 0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6T00:46:55.94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1 167 7770,'14'-8'0,"1"-5"0,0 3 0,-1 4 2510,1 1-1805,6-3 1,-5 8-299,3 0 1,-9 8-155,-5 11 0,-3 2-49,-2 4 0,0 7-34,0-3 1,-7 4-83,-3-4 0,-3 0 69,-1 0 1,4-1-175,0-4 115,1 3 1,-4-10 91,3 2-372,4-9 0,7-5-156,4-10 0,5 0-238,9-10 0,1 2 233,9-11 1,-2 0-142,12-5 1,-2-1 140,2 1 0,2 0-23,-7 0 1,5 1 378,-5 4 1,-2 3-205,-8 7 1055,-2 5-164,-8 3-212,-6 6 1,-1 8-207,-7 7 0,-7 1 17,-3 8 0,2-4-123,-1 4 1,1-5-241,-2 6 0,-2-6 9,8 5 1,-6-6 67,5 2-263,0-4 0,5-6 57,0-1 1,7-6 95,2 2 0,6-10-21,4-4 1,2-4-98,4-2 1,2-1 40,-2-3 0,2 1-182,2-7 0,-6 8 269,-4-3 1,-2 6-167,-3 4 901,-6-3-400,5 11 0,-11-3 100,3 10 0,-9 3-258,0 7 1,-6 0-28,5-1 0,0 1 52,5-1 1,0 1-148,0-1 1,2-1-4,3-3 0,3-2 48,6-3 0,6-3 78,-1 3 1,6-9-2,-6-1 1,7-6 175,-2 1 0,-3-7-52,-1-3 1,-6-1-28,-4 2 1,1 2-468,-6-2 1,-2 3 181,-7 1 1,-5 7-866,-5 3 0,-2 4 462,-4 1 1,-1 0-930,-3 0 1,3 6 1429,6 4 0,1 22 0,-1 7 0</inkml:trace>
  <inkml:trace contextRef="#ctx0" brushRef="#br0" timeOffset="691">1371 371 7770,'16'-15'604,"4"1"76,-4-1 1,3 1-167,-9-1 0,-3 5 395,-7 1 1,-2 5-333,-3 0 0,-9-3-193,-11 2 1,-2 0-334,-2 5 1,-1 2-223,1 3 1,0 3-278,0 7 1,6 1 251,4 3 1,3-3-234,1 4 1,2-4-107,3-1 0,4-1-497,6 1 1,6-2 409,4-4 1,5 3 242,4-7 0,4 0 114,6-5 1,2-7 152,3-3 0,1-4 150,4-6 0,3-2 15,-3-8 1,-1-7 265,0-7 0,0 1-112,1-6 1,-10 4 190,-10 1 0,-4 8 3243,-6 7-2652,-2 7 1,-9 15-74,-3 7 1,-3 8-369,-6 12 1,-6 7-114,1 7 1,-2 2-317,1-2 1,6 2-216,-1 2 1,2 3-97,8-7 0,-4 0-275,4-5 0,0 0-173,5 0 0,2-1 167,2-4 0,3-3-567,3-6 0,7-5 383,-2-1 0,4-5 137,1 0 1,1-2 280,3-2 0,4-6 130,-4-4 1,4-8 276,1-1 0,0-6-191,0 6 1,2-7 210,3 2 0,-5-4 340,0-1 1,-1 5 587,-9-1 0,-1 7 401,-8-1 194,3 3-995,-12 1-501,6 7 1,-9 2-397,-3 6 1,2 6 196,-7 4 0,2 3-299,-2 1 1,-1 6 101,6-1 1,-4 1-67,4-6 1,-5 6-213,5-1 194,0 1 0,7-7 161,3-4 0,4 3 268,11-7 1,-2-1 95,6-4 1,5 0-121,5 0 0,0-4 207,-5-1 0,5 0-78,0 5 1,-6 0 18,-9 0 1,-2 1 92,-3 4-223,-6 3 1,-1 12-47,-7-1 0,-7 1-24,-2-6 1,-4 1-148,-2-1 0,0 1-312,1 0 1,-1-7 213,1-3 0,4-4-736,0-1-3608,7 0 2145,-3 0 1459,6-6 0,4-2 897,1-7 0,32-26 0,4-5 0</inkml:trace>
  <inkml:trace contextRef="#ctx0" brushRef="#br0" timeOffset="784">2406 400 7770,'10'-5'-471,"0"0"-61,-7 1 532,10 4 0,-37 0 0,-2 0 0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6T00:46:53.99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321 203 7770,'7'-15'0,"-6"-4"510,4 0 1,2-1-105,-2 6 0,0-6 125,-5 1 1,0-1-89,0 6 1,0 4 82,0 0 1,-2 5-209,-3-4 0,-5 5-105,-9 0 1,3 8-279,-4 6 0,-2 5 111,-3 4 0,-2 4-9,-2 6 0,-1 2-66,1 3 1,0 1-206,0 4 0,8-3-15,6-7 0,2-1-672,8-4 671,1 3 1,12-17-49,6 0 0,9-9 43,11-5 1,3-9 21,7-7 1,-5-4 263,0 4 1,-7-1 167,2 2 1,-5 4 996,-4 1-675,-4-1 116,-13 7-596,-2 0 1,-6 8-380,0 10 0,-5 8-605,1 1 1,-3 0 467,2-4 0,4 4-785,-4 1 1260,3-1 0,28 2 0,6 2 0</inkml:trace>
  <inkml:trace contextRef="#ctx0" brushRef="#br0" timeOffset="708">832 145 7770,'0'-15'144,"0"1"1,4-6 506,1 1 210,0-1 773,-5 6-1079,0 6 1,-6 3-184,-4 10 0,-3 3-173,-2 6 0,-1 7-37,-3 4 0,3 2-102,-4 2 1,4 0 61,1 1 0,6 4-142,-1 0 1,7 0-47,-2-5 0,3-7-309,2-2 0,12-1-136,2-4 1,10 3 240,1-9 1,7-2-148,2-2 0,7-8 187,-3-2 0,0-8 97,1-2 0,-7-1 21,2-8 0,-3-1 103,-2-4 1,-2 0 48,-2 0 1,-4 0 268,-7 0 1,-4-1 175,0 1 0,-7 2-206,2 2 0,-10 4 107,-5 7 1,-7 1-42,-3 3 0,-4 4-140,4 6 0,1 0-164,4 0 0,6 6-188,-1 4 1,7-2 77,-2 2 1,5-2-66,5 1 1,4 4-62,11-3 0,3 2 25,6-3 1,0 4 98,0-3 1,5-2 70,0 2 0,3-1 108,-8 6 1,2 0-127,-11-1 0,-3 1 36,-7-1 0,-3 1 10,-7-1 0,-7 1-2,-3 0 0,-7-1-59,-3 1 0,-4-1 34,4 1 0,1-2-994,4-3-219,7 3 290,2-12 1,12 6 434,4-7 1,10-2 84,4-3 1,5-3 263,5-6 0,-2-6 207,7 1 0,-1-7 70,0 1 0,3 3-175,-7-3 1,0 8 920,-5-3 1,-6 4 842,-4 1 328,-9 7-1668,-4 2 1,-7 6-290,-4 0 0,2 6 29,-7 4 1,5 3-127,-5 2 1,5 4-210,-4 0 0,6 3 133,-2-3 1,3-3-138,2 4 1,7-6 134,2-4 1,4 1 92,2-6 0,6 0 221,3-5 1,-1-2 429,1-3 0,-1-3-239,1-6 1,-4-6 172,-11 1 1,3-7-603,-8 2 1,1 1 56,-5-1 1,0 6-271,0-2 0,-8 6-467,-6 4 1,-6-1-909,-4 6 1,-4 0 449,4 5 0,3 5-1221,2 0 2359,2 6 0,9 30 0,2 14 0</inkml:trace>
  <inkml:trace contextRef="#ctx0" brushRef="#br0" timeOffset="1025">2187 218 7770,'21'-21'0,"0"4"0,4-2 0,-4 3 1013,-7 1 0,-4 5 329,0 1-836,-7 5 1,2-7-245,-10 6 1,-8 0-60,-6 5 1,-6 5-60,6 0 1,-1 5-102,6-5 1,-6 6-17,1-1 1,0 3 113,4 1 1,5 1 5,1-1 0,4 1 58,-5 0 1,7 1 4,-2 3 0,5-3-41,5 4 1,0 1 28,9-2 0,-3 2-48,9-1 0,-4-6-95,-1 1 0,-1 0-694,1-6 519,-7 4 1,-3-3-394,-10 0 0,-3-7-62,-7 2 0,1-4-294,-1-1 1,1-1 42,-1-4 0,2 2-415,3-7 1,4 5 465,6-5 775,0 1 0,31-21 0,16-7 0,1-2 0,1-1 0</inkml:trace>
  <inkml:trace contextRef="#ctx0" brushRef="#br0" timeOffset="1198">2537 159 7770,'15'-6'0,"-1"-4"1413,1 4 270,-1-1 0,-7 7-533,-7 0 0,-2 7-590,-7 2 1,-1 4 459,-5 2 1,6 1-454,-1 3 1,7-1-214,-2 7 1,3-8-312,2 3 1,0-2-212,0 1 0,-1-3-70,-4 4 0,1-4-293,-5-1 0,-3-6-281,-7 1 1,3-2 208,-4 2 0,-1-2-889,2-3 0,4-4 1492,6 4 0,25-16 0,2-5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6T00:38:44.36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482 36 7757,'0'-14'365,"0"-1"0,0 9 548,0 6 1,0 9-458,0 16 1,-7 7-22,-3 17 0,-9 2-72,-5 8 1,1 4-153,-1 0 0,-1 10-221,-4-5 1,7 0-415,2-10 0,4-3-521,1-6 0,7-4-741,3-16 1686,4-3 0,7-37 0,2-7 0</inkml:trace>
  <inkml:trace contextRef="#ctx0" brushRef="#br0" timeOffset="400">30 605 7757,'-10'-10'0,"0"0"0,7 5 2011,-2-4-1398,4 5 1,14-7-244,6 6 1,8-6-147,8 1 0,3-3-32,11-1 1,4-6-12,11 1 0,-4-5 0,3 4 0,-7 1-107,-7 4 0,-4 5-30,-16 1 0,2 5-234,-11 0 32,-7 2-7,-7 2 0,-7 6 131,-4 4 1,1 3-90,-5 2 1,4 6-15,-5 3 1,2-1-195,-2 1 0,2-1 53,3 1 1,4 3 116,-4-2 1,3-4 26,2-2 1,5-3 148,0-1 0,8-2 182,1-3 1,3-4-66,7-6 1,0-8 83,5-6 1,5-8 7,0-7 0,-1 0 84,-9 0 0,-4 0-178,-11 0 1,-2 0 22,-7-1 1,-2 3-192,-3 3 0,-9 7-143,-11 8 1,-2 5-278,-2 0 0,0 2-14,-1 2 0,3 6-385,3 4 1,3 5 318,6 4 0,2-1-512,3 6 1050,4-6 0,71 36 0,16 1 0</inkml:trace>
  <inkml:trace contextRef="#ctx0" brushRef="#br0" timeOffset="667">1094 459 7757,'6'-15'0,"4"1"0,-3-1 806,-3 1 99,-2-1 413,-2 7-995,0 1 0,-6 14-225,-4 3 1,-5 4 108,-4 6 1,3-2-1,-4 6 0,9-2-241,1 3 1,7 2 87,-2-2 0,3 1-208,2-2 1,0-1 66,0-4 1,7-4-96,3-1 0,7-1 141,3-8 0,6-2 276,-2-8 0,2-4-218,-2-11 0,-3-3 140,-6-6 1,-2-1-334,-3-4 0,-4 3 124,-6-3 1,-2 3-338,-2 2 1,-4 6 170,-7 4 1,-5 4-350,1 5 0,-5 4-85,4 6 0,1 0-764,4 0 1416,1 6 0,19 41 0,4 17 0</inkml:trace>
  <inkml:trace contextRef="#ctx0" brushRef="#br0" timeOffset="858">1560 138 7757,'13'-22'0,"-5"-4"0,7 6 2661,0 7-1923,-14 7 1,6 7-373,-7 4 0,0 5-87,0 9 1,-7 9-32,-3 6 0,-7 10-98,-3-5 0,1 6-123,4-6 1,-4 3-818,-1 2 0,1 4 462,4 1 1,2-2-1102,4-8 1,-3-4 479,7-6 0,2-1 949,8-4 0,29-35 0,13-15 0</inkml:trace>
  <inkml:trace contextRef="#ctx0" brushRef="#br0" timeOffset="1092">1794 386 7760,'6'-21'0,"-4"3"350,3-6 1,1 6 1411,-1-1-739,6 2 83,-9 3-719,4 6 0,-12 3-115,-4 10 1,2 8-21,-2 6 1,2 9-42,-1 1 0,2 0-3,7 5 0,7 2 36,2-2 1,6 0 67,4-5 0,-3-2-248,4-2 0,-9 1-205,-1-7 1,-7-4-49,2-6 1,-5-1-199,-5 2 0,-8-3-218,-6-7 1,-7 0 260,2 0 0,-2 0 344,1 0 0,4-20 0,7-4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6T00:38:41.50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131 649 7770,'10'0'331,"0"0"0,-6 0 633,6 0-581,0 0 0,5-5-36,-1 0 0,1-6 6,-1 1 0,-1 2 100,-3-2 0,3 0-187,-3-4 1,-2-1-49,1 1 0,-5-1-105,1 1 0,-4-3-185,-1-2-145,0 3 1,-1-5 160,-4 6 1,-3 7-169,-7 3 0,-4 4-13,-1 1 1,-6 6-73,2 4 0,-4 9 116,-1 5 1,5 9 68,0 1 1,6 2 12,-2-2 1,4-2 15,2 7 1,5-8 71,5-2 0,2-2-101,2-7 130,0-1 0,8-11-70,7-3 1,1-10 28,8-4 1,0-11-3,6-4 0,-1-4 13,0-1 1,-2 0 21,-2 0 0,1 1 86,-7 4 0,1 3 423,-6 6-140,-6 1 80,-1-1-211,-7 7 1,0 10 43,0 12 0,-2 7-153,-3 8 0,4 1 13,-4-1 1,-2 0-71,2 0 1,1 5-151,4 0 0,0-5-58,0-4 0,6-3 67,4 3 1,3-6-29,1-9 0,6 1 37,-1-6 0,7-2 19,-2-8 0,9-8 52,1-6 1,1-7 8,-1 2 0,-8-4 28,4-1 0,-5-5 108,5 0 0,-9 0-13,-7 5 0,-1 6-90,-8 4 1,0-2 165,-5 1 1,-2 2-126,-3 9 0,-3-3-43,-6 7 1,-6 1-6,1 4 1,-1 0-86,6 0 1,4 1-63,0 4 1,2-2 37,-1 7 0,2 0-383,7 4 1,2 1 116,3-1 1,3 1 138,6 0 0,2-6 32,4 1 0,-2-5 411,6 5 0,-1-6-85,1 6 1,2-5 89,-7 5 1,-1 0-96,-8 4 1,1 1-10,-6-1 0,0 2 45,-5 4 1,0-2-44,0 6 0,-2-1-162,-3 1 1,4 2-80,-4-7 1,3 6-498,2-6 270,0 0 1,12-10-183,2-5 1,12-5 147,3-9 0,5-6 70,5-13 0,3-7 141,-3-3 1,3-3-83,2-2 0,-7 2 191,-3 3 1,-11 4 296,-8 6 608,-7 6-535,-8 2 0,-5 14 219,0 7 1,-6 7-232,1 7 1,2 3-41,-2 2 0,5 4-528,-4 6 1,5-5 204,-1 1 1,5 4-404,5 5 0,3 0-270,7-5 1,6-5-1537,3 0 2242,4 1 0,23-12 0,11-4 0,5 2 0,1-1 0</inkml:trace>
  <inkml:trace contextRef="#ctx0" brushRef="#br0" timeOffset="342">2216 576 7770,'10'-8'1210,"-1"3"-367,-6-3-577,10 6 0,-11 4 352,3 12 0,-10 14-140,-5 11 1,-7 5-9,-3 4 1,-4 4-346,4 6 1,-4 1-227,5-1 1,-1-1-113,6-4 1,-1-4-324,0-10 1,7-1-164,3-8 1,4-5 165,1-10 1,1-8-625,4-7 0,3-9 1157,7-10 0,0-75 0,-8 35 0,0 0 0</inkml:trace>
  <inkml:trace contextRef="#ctx0" brushRef="#br0" timeOffset="534">2245 547 7770,'15'-29'0,"1"6"533,3 3 0,-1 4-267,6 2 1,1 6 569,4 3 1,5 3-308,0 2 0,-2 2-149,-8 3 0,-2 3-133,-8 6 1,-6 1-34,-3-1 0,-3 6-154,-2-1 0,-7 6-191,-3-6 0,-9 5-916,-5-4 0,-4-1 555,-1-4 0,2 4-220,2 1 1,-1-6-778,7-4-87,-1 0 1576,6-2 0,49-27 0,25-14 0,2-4 0,0 1 0</inkml:trace>
  <inkml:trace contextRef="#ctx0" brushRef="#br0" timeOffset="1219">2566 590 7770,'29'-21'0,"0"4"0,0-8 0,-1 3 279,-4-3 0,-3 9 123,-6 6 0,-2 6 698,-4-6-334,4 7-496,-11-4 0,4 14-105,-6 2 0,2 1-96,3 5 1,-4-4-189,4 8 1,2-1 165,-2 2 0,6-3-439,-1 8 0,-2-7 145,1 1 1,1-4 36,5-6 1,-1 3 199,1-8 1,4 1 322,1-5 0,-1-3 32,-4-7 0,4-1 404,1-13 1,-7-1-248,-8-4 0,-4-5-101,-1 0 1,0-5-440,0 5 0,-8 0-108,-7 5 1,1 7-137,-6 2 0,3 4 78,-3 1 0,4 7-133,-3 3 1,2 5-121,3 5 0,1 5-341,3 9 0,-1-1-94,6 7 0,0-1 385,5 5 1,0 0-111,0 0 1,7-4 616,2-1 0,11-6 0,4 1 0,4-9 0,1-5 0,5-4 0,0-1 0,6-3 0,-1-7 0,3 1 0,2-11 0,-7-1 470,-3 2 1,-10-1-45,-4 6 0,-1 4 1671,-4 0-708,-4 7-900,-11-3 0,-1 9-214,-4 6 0,-2 1-55,-2 10 0,-3 2-62,7 3 0,-4-3-108,4 3 1,-5-8-316,5 3 0,0-4 152,5-1 0,0-1-835,0 1 274,0-7 387,7-2 1,6-7 32,6-4 1,1-8 104,-6-7 1,1-1 81,-1 2 1,1 3 104,0-4 0,-1 4-28,1 2 0,-6 4-76,1 0 1,0 5 16,4-4 1,-4 5 90,0-1 119,0 4 0,4 2-17,1 4 1,-5 3 140,-1 7 0,-1 0-95,2-1 1,3 1 78,-3-1 1,3-4 141,1 0 0,1-7-116,-1 2 0,6-4-4,-1-1 0,2-1-121,-1-4 0,-4-5-109,3-9 1,-7-4-85,-3-6 1,-5-2-322,1-3 0,-4 3 25,-1-3 0,-6 0-365,-4 5 0,2 0-985,-2 15 374,0-4 727,-4 10 0,6 3 178,3 10 1,3 4 119,2 16 0,0-6 110,0 5 1,2 6 159,3 4 0,42 45 0,-16-36 0,1 0 0</inkml:trace>
  <inkml:trace contextRef="#ctx0" brushRef="#br0" timeOffset="1669">3907 576 7770,'14'0'58,"1"0"1,4 0-1,1-2 393,-2-3 0,3 2-119,-2-7 1,5 6 82,-4-6 0,-1 0-52,-4-4 0,3-3-115,-4-2 1,2 3 67,-11-4 1,0-1-180,-5 2 0,0-5-113,0 4 0,0-1 109,0 2 1,-6 7-61,-4-2 1,2 4 49,-2 0 0,5 4-152,-4 6 0,-1 0-65,-5 0 0,6 3 28,-1 7 0,2-1-59,-2 11 0,-1 3 24,6 1 1,-2 2 12,3-2 0,2 4 30,-3-4 0,3 2-153,2-2 1,0 4 106,0-4 0,2-3-124,3-2 0,-2-2 29,7-3 0,0-1 100,4-3 0,6-4-20,-1-6 1,0 0 65,-4 0 0,4-1 1,1-4 1,-1-8 55,-4-7 1,0-1 194,-1 2 0,1-4-15,-1-6 1,1 5 215,-1 0 0,1 1 174,0-1 0,4-2-180,0 6 0,2 1 9,-1 4 1,3 2-61,6 4 0,0-3-105,0 7 1,-1 0-99,-4 5 0,2 9-109,-7 5 1,-1 2-37,-8 9 1,-4-6-243,-6 5 1,0-4 29,0 4 1,-6-1-239,-4 1 1,2 2 8,-2-7 0,2 1 114,-2-6 1,4 1-357,6 0 0,0-6 104,0 1 0,2-7 44,2 2 1,1-5 80,10-5 1,-4-4-62,9-11 0,-4-3-4,-2-6 524,7-6 0,22-54 0,-17 34 0,1 1 0</inkml:trace>
  <inkml:trace contextRef="#ctx0" brushRef="#br0" timeOffset="2403">5117 22 7770,'0'-15'999,"0"9"217,0 6 0,0 8-497,0 11 0,-7 12-309,-2 13 0,-9 6 110,-2 8 1,-6 9-104,2 6 1,-5 1-419,-5 9 1,3 3-21,-3 1 1,5-3-293,5-11 1,3-13-594,6-6 0,7-11 502,3-9 0,12-13-161,7-16 0,2-3 73,9-2 1,4-7-31,5-2 0,0-11 210,-5-4 1,-2-5 317,-2-5 1,-4-8-274,-7-7 1,-5-1-110,-5 1 0,-2 4 282,-2-4 1,-6-1-120,-4 2 1,-5 4 378,-4 5 0,1 8 78,-6 2 1,6 2 284,-2 7 1,9 2-232,1 9 0,7 0 639,-2 5-666,4 2 1,7-5 63,4 7 1,8 5-223,1 0 0,9 2 89,1-2 0,0-4-254,5 4 0,3 2 24,2-3 0,2 1 107,-3-5 1,-2 2 68,-7 3 0,-4-4 386,-1 4-443,-6-3 1,-4-1 127,-9 4-148,-3-3 0,-6 6 77,-5-3 1,-1-2-190,-9 7 1,2 0-15,3 4 0,-6-1-118,1-3 0,4 3-155,6-4-175,5 4 291,-2 2 0,8-2-60,2-3 0,5-4-128,5-6 0,7 0 114,3 0 1,4-6 64,1-4 0,5-8 66,0-1 0,0-7 11,-5 1 0,-1 3 8,-4-2 1,2 1 125,-6-1 0,-3-2 53,-7 6 518,-3 1 194,-7 11-542,0 1 0,-7 9 42,-3 3 0,-1 8 25,1 6 0,-3 5 73,4-4 0,1 6-130,-2-2 1,2 2-78,-2-2 1,3 2-135,7-6 1,0 4-251,0-5 0,9-4-291,5-5 0,7-7 254,8 2 1,7-5-356,3-5 1,3-8 149,2-7 0,-1-10-26,1 1 1,-2-10 90,-3 0 1,-5-5 414,-10-5 0,1 4-52,-11-4 0,3 12-49,-13 8 1846,1 6 0,-6 15-869,-4 3 0,2 5 368,-7 5 1,7 10-572,-2 9 0,-2 5-288,2 5 1,-4 4-408,4 5 1,-5 6-733,5 0 754,-6 6 0,34-3 0,11 6 0,-1 7 0,0 1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6T00:38:50.88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467 24 7796,'0'-15'1009,"0"7"0,0 9-251,0 14 1,-1 8-32,-4 11 0,-8 9-294,-7 11 1,-6-2-172,2 1 1,-3 6-263,-3 4 1,3 5-269,3-5 0,-1-2-201,11-7-1,2-10 327,12-10 1,0-5-898,0-5 0,8-4 113,7-11 1,0-2 61,4-7 0,-4-2 865,-6-3 0,-22-29 0,-11-13 0</inkml:trace>
  <inkml:trace contextRef="#ctx0" brushRef="#br0" timeOffset="610">15 592 7796,'-5'-15'0,"1"1"302,-1-1 1,6 2 471,4 4 1,5 2-333,9 7 1,10 0-105,10 0 0,5 0-154,5 0 1,4 0 30,10 0 0,2 0-99,3 0 1,-5-1 39,-9-4 0,-2 3-119,-4-3 0,-4-1 24,0 1 1,-14-6-364,-10 1 75,-4 3-38,-8-6 230,-1 12 1,-16-11 32,-5 8 0,-2-1 115,-9 5 0,-4 5-34,-5-1 0,-5 9 106,5 2 1,-5 0-109,5 4 0,0 2 10,5-2 0,5 6-56,0-6 1,6 5-112,-2-4 1,11 4-99,4-4 1,5 4 60,5-5 1,4-1-194,11-8 1,3 1-53,6-6 1,5 0-21,0-5 1,0-6 82,-5-4 0,0-3-57,0-2 0,-1-6 145,-4-3 1,2 1-12,-7-1 0,1 1 224,-6-1 0,-1-2-67,-3 7 0,1-1 476,-6 6 0,0 4 243,-5 0 160,0 7-541,-6-4 0,-1 14 20,-3 3 1,-1 4-200,6 6 0,-4-3 73,4 8 1,-5-6-189,5 5 0,0-4 62,5 4 1,0-4-725,0 4 516,0-6 1,5 3-187,0-7 0,6-5 40,-1-5 0,5-4-79,4-4 1,-3-6 88,4-10 0,2 3-50,3-8 1,-3 1 105,3-5 1,-6 0 35,5-1 0,1 3 465,4 3 1,0 3 189,0 6 1,0 7 446,0 3 0,-1 3-340,-4 2 1,1 2 235,-11 3 0,2 5-457,-11 9 0,0-1-303,-5 6 0,-13-6 61,-6 1 0,-7-2 84,-3-3 1,-1 4-622,1-3 0,2 1-895,2-11-928,-2 6 656,11-9 1616,1 4 0,80-51 0,-21 16 0,1 1 0</inkml:trace>
  <inkml:trace contextRef="#ctx0" brushRef="#br0" timeOffset="784">1546 213 7796,'8'-15'504,"0"7"630,-3 3-334,-3 4 1,4 9-298,-6 7 0,-6 7-341,-4 12 0,2-3-21,-2 3 1,0 2-41,-4-2 0,-1 5-222,1-5 1,-1 4-451,0-4 1,6 0 19,-1-4 0,2-3-588,-2-3 0,4-2 1139,6-8 0,19-38 0,5-10 0</inkml:trace>
  <inkml:trace contextRef="#ctx0" brushRef="#br0" timeOffset="959">1633 446 7796,'20'-29'-30,"-1"0"1,7 1-1,-2 4 0,4 5 864,1 9 1,-5-1 200,1 6-334,-7 0-533,-4 5 0,-16 2-93,-12 2 0,-9 6 104,-11 10 1,-3-3-70,-7 8 0,5-1 10,0 5 1,4 0-162,1 0 1,1 1-318,14-1 1,1 0 203,8 0 0,4-1-403,6-4 0,13-3-102,6-6 0,15-3 659,10-2 0,52-10 0,-39-4 0,1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6T00:38:47.40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291 480 7702,'-10'15'400,"0"9"1,-6 16 60,-8 14 0,-4 11 55,-1 7 1,-5 6-552,0 5 0,5-9 337,5-6 1,6-6-350,-2 1 0,11-6-196,4-9 0,5-7-119,5-17 0,3-4 278,6-11 0,6-2-108,-1-7 1,7-2-74,-2-3 0,2-8-120,-1-6 0,2-5 314,-2 4 0,-4-6-102,-2 2 1,-8-2 186,-1 2 0,-7-9-67,2 4 0,-5 2 94,-5 2 0,-3 1 87,-6-5 0,-6 1 90,1 4 0,-6-2-104,6 7 1,-5-1 29,4 6 0,-2-1 34,7 1 1,-1 4 528,11 0-442,0 7 0,13-8-70,7 6 1,7-5 77,13 5 1,2-6-49,7 1 0,-1 2-29,1-2 0,0 5-77,-1-4 0,0 4-5,-5-5 1,-2 7 6,-7-2 1,-6 3-77,-4 2 1,-7 0-299,-3 0 119,-5 0-203,2 0 1,-6 7 51,0 3 0,0 3-70,0 1 0,0 1 92,0-1 1,-2 1-324,-2-1 407,2 7 88,-4 2 1,10 0 91,1-4 1,7-7-73,-3-3 0,-1-5 367,2 0 0,0-4-99,4-4 0,6-5 30,-1-5 1,1-6-108,-6 1 1,-4-7-23,0 2 0,-7-4-19,2-1 1,-4 0-7,-1 0 0,-6 5-14,-4-1 1,-3 7-27,-1-1 0,-6 3-216,1 1 0,-1 7-476,6 3-384,-1 4 577,1 1 0,4 6-182,0 4 1,7 3 313,-2 1 1,5 1 333,5-1 0,3-4-102,7 0 1,6-7 3,3 2 1,4-3 242,1-2 0,0 0 257,0 0 1,5-2 607,0-3 1,0 4-366,-5-4 0,-1 3 89,-4 2 0,2 2-410,-7 3 1,-4 1-291,-5 4 0,-7 3 13,2-4 1,-10 9-126,-5 2 1,-8-1-222,-1-4 1,-5-2 167,4-4 1,1 3-265,4-7 208,1 6 0,6-11 7,3 0 1,3-8-16,2-12 0,8-2-64,7-7 0,6-1-13,8 1 1,7-5-167,2 0 1,5 2-798,0 8 1235,1-4 0,52 5 0,-42 9 0,0-1 0</inkml:trace>
  <inkml:trace contextRef="#ctx0" brushRef="#br0" timeOffset="517">2303 553 7760,'6'-15'302,"4"1"1,-2-1-122,2 1 1,-6-1 1231,6 0-911,-7 1 0,9-1 278,-7 1-141,-1 6-247,-4-5 1,-6 11-150,-4-3 1,-4 4-37,-6 1 0,2 1-77,-6 4 0,-5 3 81,-5 7 0,-2 4-375,2 1 0,3 5-205,-3 0 1,-1 2-463,1 2 0,6 1 206,9-1 0,4-7-436,6-2 0,2-4 519,7-1 1,8-7 124,7-3 0,11-10 299,8-5 0,6 2-49,-1-2 1,-3 2 488,-2-2 1,-5 4 40,-5 6 1,-3 3 329,-6 7 0,-2 3-100,-4 16 1,3 3 392,-7 12 0,0 6-452,-5 4 0,-7 2-264,-3 3 1,-9-3-106,-5-2 0,-6-5-92,-4-11 0,2-4 87,-7-9 0,2-11 51,-2-9 0,0-3-290,10-2 1,10-8-231,14-7 0,5-8-335,5-11 1,4-3 62,11-7 1,7 1-444,7-1 1,7 0 280,-2 0 0,1-4-760,-1-1 1503,3 1 0,0 8 0,5-3 0,7-3 0,1 0 0</inkml:trace>
  <inkml:trace contextRef="#ctx0" brushRef="#br0" timeOffset="1551">2521 553 7760,'13'-2'206,"-3"-3"0,3 4-66,-3-4 1,-2 3-59,1 2 0,1 0 347,5 0-271,-1 0 1,1 5-40,-1 0 1,-4 0 125,0-5 11,0 0-209,4 0 0,-1-7-206,-3-2 225,3-4 1,-10-2 55,7 1 496,-7-1-343,3 0 0,-10 6-22,-1-1 1,-7 7 170,3-2-76,-4 10 0,-2 4-106,1 11 1,1-4-162,3 4 0,-1 1-529,6-2 0,0 2 267,5-1 1,0-4-547,0 3 1,0-8 159,0-1 0,6-7-67,4 2 0,8-3 249,1-2 0,7-2 22,-2-3 1,2-3 285,-1-6 1,2-7-90,-2-4 0,0-1 239,0 2 0,1-2-77,-7 7 0,1-5 631,-6 4 0,-4 2-121,0 9 0,-6-3 722,6 7-443,-7 1-318,10 4 0,-11 11-148,3 3 0,-4 6-137,-1-1 0,0 2-91,0 4 1,0 2 14,0-3 1,-1-1-111,-4 1 0,3-6 123,-3 2-310,-3-4-35,7-2 13,-12-5 0,13-3-9,0-6 0,6-6 53,9-4 1,1-8-235,3-1 1,3-7 143,2 1 1,3-1-123,-2 2 0,1-3 152,-2 2 1,-1 4 239,-4 2 1,-3-2-71,4 1 0,-6 6 203,-4 4 0,-2 7-15,-3-2 140,-4 3-100,6 2 1,-7 7-66,0 3 1,0 7 94,0 3 0,0 6-120,0-2 1,0-1-137,0 1 1,-5-5 69,0 6 0,0-7-86,5 1 1,0-3 20,0-1 1,0-6 52,0 1 1,7-7-64,3 2 0,3-3 39,1-2 0,2-7-36,4-2 1,-4-6 33,3-4 1,2-2-2,-1-4 1,-1-2 42,-4 3 1,-1-4 73,1-1 0,-5 5 28,-1-1 1,-5 7 199,1-1 0,1 3 254,-1 1-115,0 7-467,-5-5 74,0 12 0,-2 1-46,-3 9 0,2 9 31,-7 2 0,7 4-132,-2-5 0,-1 7-32,1-2 0,0 4-74,5 1 0,0-5-14,0 1 0,0-7 102,0 1 1,2-3 23,3-1 1,-2-2 45,6-4 1,3 3-10,7-7 0,-1-1 13,6-4 0,-4-1 88,4-4 1,0-8-33,6-6 0,-3-2 16,-3 1 1,2 2 59,-6-6 1,-1 1-96,-4-1 0,-6-3 40,1 2 1,-7 4-38,2 2 1,-5 3 0,-5 1 0,2 0-18,-7 1 0,1 1-9,-6 3-74,1 4-35,-1 6 38,7 0 0,8 0 61,10 0 0,4 1 184,6 4 1,2-2 72,7 7 1,1-5 86,-1 5 1,0-2-105,0 1 1,-1 4 52,-4-3 1,-3 1-194,-6-1 0,-7 3-99,-3-3 1,-4 3-398,-1 1 0,-6-4 229,-4 0 0,-5 0-659,-4 4 1,3 1 89,-4-1 1,6-4-1025,4 0 809,-3-1 265,11 6 708,2-7 0,73-21 0,23-11 0</inkml:trace>
  <inkml:trace contextRef="#ctx0" brushRef="#br0" timeOffset="2059">4343 480 7760,'30'-13'0,"-3"2"135,-3-14 0,-1 8 282,-4-3 0,-4 4-36,0 1 1,-1-2 621,-4 2-178,-4-3-554,1 10 1,-14 0 56,-2 3 1,-4 3-115,-2 2 0,-1 2-1,-3 3 0,-3 5-27,-2 9 0,-2-1 0,7 6 0,-2-4-43,1 4 0,4-1-146,-3 1 1,4 2-725,5-7 0,-1 6 396,6-6 0,-5 0 78,6-4 0,0-2-3,9-3 0,3-4-86,7-6 0,6-1-26,3-4 1,4-3-66,1-7 0,0-4 102,0-1 0,-1-6-16,-4 2 0,-1 1 330,-4-1 1,-3 6-89,4-1 0,-9 3 683,-1 1-201,-7 7 98,4 1-156,-7 14 0,-2 6 310,-3 6 0,2 1-276,-7-6 0,7 6-46,-2-1 1,3 1-441,2-6 1,0-4 118,0 0 0,7-6-340,3 6 0,4-7 104,6 2 1,2-5-57,8-5 1,-1-8-118,0-6 0,5-7-172,0 2 1,0-10-130,-5-5 1,5-5 388,0-4 1,-2 1 334,-7-7 0,1 7 0,-7-1 0,-1 10 1572,-8 9-745,-4 6 1,-8 15 544,-2 4 1,-4 8-705,-7 6 0,-1 11-121,-4 8 0,3 2-143,-8 8 1,1-2 9,-5 2 1,4 3-469,1-3 1,6-2-363,-1 2 1,3-2-401,1 2 1,2 2 113,3-7 1,4-2-693,6-7 1,2 0 1393,2-5 0,37-20 0,14-10 0</inkml:trace>
  <inkml:trace contextRef="#ctx0" brushRef="#br0" timeOffset="2359">4737 349 7770,'8'-15'0,"5"5"-164,-3 1 0,3 4 221,1-5 0,1 5 357,-1-4 0,8 4-161,2-5 1,2 7 59,-2-2 1,5 2-56,0-2 0,0 3 137,5-3 0,2 4-15,-2 1 0,-1 0-125,-9 0 1,2 0 150,-7 0 1,1 0 364,-6 0-233,-6 0-300,-1 0 0,-7 6 0,0 4 0,0-2-87,0 2 1,-7 4-123,-2 6 1,0-1-369,0-4 0,-1 4 230,-5 1 0,3-1-400,2-4 1,-2-1-982,8 1-720,-8-1 2210,11 1 0,20-33 0,13-8 0</inkml:trace>
  <inkml:trace contextRef="#ctx0" brushRef="#br0" timeOffset="2500">5364 145 7770,'0'-21'0,"0"4"0,0-2 575,0 3-274,0 8-1140,0 1 1,-5 10-16,0 7 854,0 0 0,-1 63 0,-2 6 0</inkml:trace>
  <inkml:trace contextRef="#ctx0" brushRef="#br0" timeOffset="2734">5524 276 7770,'15'0'0,"-1"0"697,1 0 0,-5 0 213,-1 0-345,-5 6 1,2 7-170,-6 7 1,0-1-24,0-4 0,0-1-112,0 1 0,0 0 154,0-1-243,0 1 1,-2-2 14,-2-4 173,2-2-244,-5-7 0,9-3-511,3-7 1,3 0 224,7-9 0,-1-2-942,1 1 1,-5-6 84,-1 2 0,1 1-243,5-1 0,-1 6 1270,1-1 0,12 9 0,4 4 0</inkml:trace>
  <inkml:trace contextRef="#ctx0" brushRef="#br0" timeOffset="2968">5845 349 7770,'10'10'-24,"-1"-1"0,1-6 114,5 2 1,-1-1 155,1 0 0,4-2 160,1 3 1,1-5-186,-2-5 1,-1-3-10,6-7 1,-6-4-178,1-1 0,-2-1 23,-3 2 1,-6 3-86,-3-4 1,-3-1 273,-2 2 0,-7 6 222,-2 8 0,-4 3-37,-2 2 0,-4 2 283,-1 3 0,-1 8-94,2 6 1,3 7-233,-4-1 0,4 2-297,1 2 1,7 0-265,3 1 1,-1-6-364,1 0 1,2-1-60,8 1 1,4-3-1961,11-6 2554,9-7 0,23-14 0,11-8 0,7-2 0,1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6T00:38:53.23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190 679 7770,'-10'0'0,"1"0"0,-1 0 0,-5 0 0,1 2 481,-1 3 1,-4 3-292,-1 7 1,1 4-567,4 0 0,2 6-83,4-6 0,-3 1-33,7-6 1,1-4 491,4 0 0,84-33 0,-32 10 0,1 0 0</inkml:trace>
  <inkml:trace contextRef="#ctx0" brushRef="#br0" timeOffset="900">438 767 7770,'14'-7'328,"1"-2"1,4-4-61,1-2 1,6 1-214,-2-1 0,4-1 46,1-4 1,0 2-64,0-6 0,-1-2 44,-4-8 0,-1 3-216,-4-3 1,-8 4 212,4 1 0,-10 6 55,0 3 0,-5 6 165,-5 4 1,-3 4-206,-7 6 0,-4 1 210,-1 4 0,-4 3 36,5 7 0,-6 6-43,6 3 0,-6 9-120,6 1 1,0 1-124,4-1 0,2-3-40,3 3 1,-1 2-291,6-2 0,0-5-322,5-5 0,2-6 300,3 1 1,9-4-194,11-5 1,4-4 77,5-6 1,3-6-50,7-4 1,4-5 119,1-4 1,0-4 117,-6-6 0,-4 0 214,0 0 1,-7 0-66,2-1 0,-4 6 607,-6 0 1,-3 6-310,-6-1 1,-6 2 1295,1 3-436,-7 6-561,4 1 1,-7 9-105,0 3 0,0 4-163,0 11 1,0-2-53,0 6 0,-5-1 9,0 1 0,-6 2-244,1-7 1,2 6-127,-2-6 1,5 1-186,-4-6 0,5-4-114,-1 0 175,4-7 1,2 3-23,4-6 0,10-6-128,9-4 0,4-8 111,1-1 0,0-7-4,0 2 0,0-4 12,1-1 0,-3 5 95,-3-1 1,2 7 293,-6-1 1,-1 4 59,-4 6 0,-7 1 296,-3 3-340,-4 3 1,-1 2 79,0 10 1,0 3-95,0 1 0,-5 1-33,1 0 0,-1 4-526,5 0 0,0 1 189,0-6 1,0 6-452,0-1 0,6-4 432,4-5 1,4-2 310,6 1 0,-2-2 0,6-7 0,0 0 0,5 0 0,-4 0 0,-1 0 0,0-2 0,6-3 0,-6-3 354,0-6 1,-6-6-89,1 1 1,-2-5 95,-3 4 1,1-4 67,-1 4 0,-1-4 160,-3 5 1,1-6-139,-6 6 1,0 4 67,-5 6 1,-2 4-217,-2-5 1,-5 7-63,-5-2 1,-2 5 55,-4 5 0,-2 5-86,-8 9 1,1 2-98,0 3 1,5 4-28,0-4 0,6 2-186,-2-2 0,4 4-136,1-4 1,7-3-330,4-1 0,2-4 226,2-1 1,6-3-142,4-2 0,10-3-22,4-7 1,-1-2 116,1-3 1,0-8 33,5-6 1,-4-2 134,-1 1 1,-6 2 10,1-6 0,-3 5 163,-1-6 1,-5 8 241,-1-3 1,-5 9 208,0 1 437,-2 7-411,-2-4 1,-6 7-177,-4 0 0,2 7-27,-2 3 0,7 3-362,-2 1 0,-2 1-381,3-1 1,-1 1 207,5-1 1,1-1-210,4-3 0,3 1 25,7-6 0,1 5 485,4-5 0,48-46 0,-26 13 0,1 0 0</inkml:trace>
  <inkml:trace contextRef="#ctx0" brushRef="#br0" timeOffset="1217">2173 329 7770,'6'-35'0,"1"4"0,2-3 0,-1 5 887,-3 5 1297,-3 3-1201,4 12 1,-6 9-458,0 10 1,0 5-121,0 4 1,-6 4-250,-4 6 0,2 0-225,-2 0 0,1 5-51,-6 0 1,0 2-290,1-2 1,1-3 191,3 3 0,-3-5-376,3-5 0,2 2-1078,-1-6 579,5-1 646,-2-4 1,9-9 178,7-6 1,1-11 50,14-9 1,-1-1 23,5 2 1,0 3-1,0-4 0,0 4 268,1 1 0,4 2 454,0 4 0,-2-3 504,-8 8 0,2-1-465,-6 5 1,2 6 1203,-7 4-1238,3 3 0,-17 6-265,4 1 1,-11-1-249,-9-4 0,-6-6-240,-8 1 1,-5-2-192,0 2 1,0 1-610,5-6 0,1 0-484,4-5 1,3 0 1500,6 0 0,46-26 0,11-6 0</inkml:trace>
  <inkml:trace contextRef="#ctx0" brushRef="#br0" timeOffset="1601">2785 67 7794,'14'-11'92,"1"-4"1,-5-1 138,-1 6 0,0 2 591,0 3 92,4 4 0,-11 1-125,3 9 1,-4 11-327,-1 4 1,-6 10 191,-4 5 0,-8 3-249,-1 2 0,-5 0-87,4-1 1,-1 6-263,2 0 1,2-1-198,-2-4 1,8-5-28,1 0 1,7-4 197,-2-1 1,3-1-520,2-14 0,2-4 188,3-6 1,4-5-349,11 0 0,3-4 85,6-4 0,0-6-98,0-10 0,5-2 229,0-7 0,0-5 88,-5 0 0,0-7 63,1 2 1,-6 2-100,0-2 0,-11 12 590,2-3 0,-11 11-182,1 0 1065,3 2 0,-8 9-275,0 3 0,-1 10 113,-9 5 1,5 5-501,-4 4 1,0-1-220,0 6 1,-3 0-112,8 6 1,-6-3-170,5-3 0,0 4-961,5-4 1,0-3 508,0-1 0,0-4 92,0-2 428,0-5 0,20-22 0,4-12 0</inkml:trace>
  <inkml:trace contextRef="#ctx0" brushRef="#br0" timeOffset="1707">3149 155 7794,'0'-15'0,"5"0"-5,0 1-302,6-1-382,-3 7 689,7 8 0,-7 47 0,-1 16 0</inkml:trace>
  <inkml:trace contextRef="#ctx0" brushRef="#br0" timeOffset="2115">3222 519 7794,'2'-8'1765,"3"3"-1240,-4-3-74,12 0-140,-5-7 0,7 1-108,-1-1 1,3 2 6,2 3 1,-3-3-39,4 4 1,1-3-83,-2 3 0,2-3-61,-1 8 1,-4-6 84,3 5 1,-2 0-43,-3 5 0,-1 2 4,-3 3 1,1 3-77,-6 6 1,0 2 22,-5 4 0,0-2-108,0 6 1,0-5 32,0 6 0,-2-6-196,-3 5 1,2-11 38,-7 2 1,7-4 113,-2 4 0,2-7-50,-2-3-109,4-4 8,-6-1 1,14-11 23,2-3 0,4-6-144,2 1 0,6 1 137,3-6 1,2 1-100,-2-1 1,2 3 762,-6 6 1,-1 2-267,-4 3 1,-1-1 629,1 6 0,-2 2-329,-3 8 0,-4-2-101,-6 7 1,0 4-117,0 6 1,-2 1-86,-2-2 1,0-1-382,-5 6 1,5-1-664,0 1 1,2 2-1631,2-6 2506,0 6 0,13-10 0,3 5 0</inkml:trace>
  <inkml:trace contextRef="#ctx0" brushRef="#br0" timeOffset="2592">4213 446 7794,'10'-6'0,"0"-4"0,-5-1 218,4 1 0,-4-3 366,5 3 1,-7 2-195,2-2 1,-3 6 353,-2-6-229,0 7 0,0-6-120,0 5 0,-7 2-163,-2-3 0,-4 3-59,-2 2 1,-1 5-83,-4 0 0,4 7-45,-3-3 0,-2 4-214,1 2 0,-4-1-121,5 1 1,-1 0-429,6-1 1,1-4-425,3 0 760,-3-7 0,13 3-51,0-6 1,8 0 59,11 0 0,4 0 56,6 0 1,-4 2 285,-1 3 0,-1 3 252,1 6 0,-3 7 85,-7 4 1,-1 9 453,-3 5 1,-3 11-86,-7 8 0,-13 7-266,-7 8 0,-6 5-190,-3-1 0,-5-1-91,0-7 0,-8-14-315,-2-17 1,-4-5-21,-6-19 1,4-10-321,6-19 0,13-8 268,7-11 1,13-3-8,6-7 1,18 1-78,11-1 0,10-6 57,10-4 0,11-7-308,3-2 0,4-5 332,-4 4 1,7-5 260,3 1 0,-31 33 0,1 0 0,-1 1 0,2 0 0,37-29 0,2 3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6T00:38:59.11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161 423 7823,'-2'-14'1714,"-3"-1"-1562,4 1-147,-12 6 0,5 8 428,-7 9 0,1 11-60,-1 4 0,1 5 45,-1 5 1,2-1-244,3 6 0,-1-2-46,6 2 1,-5 1-295,5-6 0,1 0 116,4-5 0,1 4-29,4-4 1,3-3-43,7-12 0,1-6-110,3-3 1,-1-3 47,7-2 0,-1-2 59,5-3 0,0-1 76,0-4 0,-1-8 46,-4 4 1,2-6 114,-7 1 0,1 1-70,-6-6 1,-1 4 78,-3-4 0,-3 5-102,-7-6 0,0 8 16,0-3 0,-2-1 42,-3 2 0,2 4 94,-7 5 0,0 6-108,-4-6 1,-1 7 1,1-2 1,4 3 23,0 2 22,7 0-354,-3 7 183,6-6 0,11 11-35,4-8 0,10 1 80,5-5 1,-1 0-16,5 0 0,-3 0 59,-2 0 0,0 2 3,0 3 0,-6-2 64,-4 7 1,-8-5-44,-1 4 1,-7 3 96,2 7 0,-5-3-65,-5 4 0,-3-3-75,-6 3 1,1-4-20,3 4 1,-1 1-135,6-2 1,0-4-228,5-6 231,0 1 0,2 3-231,2-3 1,9-4 121,7-6 0,11-5-100,-2 0 0,3-11 87,-3 2 1,0-6 112,1 1 0,4-2 14,0-4 1,-2-2 132,-8 3 0,2-4 6,-6-1 1,-2 0-38,-9 0 0,-2 6 143,-7 4 0,0 7 256,0 2-79,-7 7 1,-1-3-109,-6 6 0,4 6-98,0 4 1,2 8-78,-2 1 1,4 6-148,6-6 0,0 7-375,0-2 1,0 2 231,0-2 0,6-3-64,4-6 1,5 0 55,4-1 0,-1-1-78,6-3 0,0-4 105,6-6 0,-1 0 210,0 0 0,0-1 129,0-4 0,0-3 70,1-7 1,-1-4 421,0-1 1,-2-4-284,-2 5 1,1-3 375,-7 3 1,-1-2-256,-8-3 1,1-2 65,-6 6 1,0 1-66,-5 4 1,-2 2-143,-3 4 0,-3-3-96,-7 7 0,1 1-100,-1 4 1,-4 6 76,-1 4 1,-4 8-135,5 1 1,-6 5-68,6-4 0,0 6 38,4-2 1,5 2-1,1-2 1,0 2-45,0-6 1,2-1-49,7-4 1,0-1 13,0 1 0,7-7-105,2-3 0,9-4-66,2-1 1,4-1-229,-5-4 0,7-3-339,-1-7 1,-3-6 293,3-3 1,-6 1 26,5-1 0,-6 1 211,2-1 0,-9-2-17,-1 7 545,-7-1 112,3 12 258,-6 1 0,-1 11-280,-4 5 1,2 3 378,-7 12 1,2-4-242,-2 4 1,4-2-55,6 3 0,0 1-255,0-7 1,0 5-187,0-4 0,6-2 121,4-9 1,4 3-107,6-7 1,3-1-110,6-4 0,1-6 28,4-4 1,-1-9-361,6-5 1,-2-4 214,2-1 0,1-5-197,-6 0 1,-4-7 123,-6 2 0,-6-8-38,1-1 1,1-6 381,-6 6 1,2-1 284,-11 6 0,5 12 615,-5 6-518,0 8 419,-5 9 1,-7 9-88,-3 14 1,-3 11 87,-1 8 1,-6 8-430,1 2 0,0-1-135,4 6 1,0 1-307,1-1 1,1-1-334,3-4 1,2-2 432,3-3 1,4 1 114,-4-6 1,5-1-824,5-9 1,3-4-550,6-11 1,1 3 1205,-1-8 0,33-44 0,8-17 0</inkml:trace>
  <inkml:trace contextRef="#ctx0" brushRef="#br0" timeOffset="324">1765 511 7823,'-15'0'0,"5"0"262,0 0 1,1 0-73,-6 0 0,5 0 829,1 0-696,6 0 0,-2 2-315,10 2 0,4 0 83,11 5 0,2-5-123,8 0 1,4-2 51,0-2 1,6 0 122,-1 0 0,3 0-90,2 0 1,1 0 92,4 0 1,-4-5-21,4 0 1,-9-6 36,-1 1 0,-11 2 87,1-2 0,-10 6 139,1-6-67,-11 7 0,-4-4-270,-10 7 0,0 2 95,-9 3 0,1 4 158,-11 11 1,4-2-217,-4 6 1,4 5-228,-4 5 1,6 0 18,-1-5 1,8 0-143,1 1 1,7-3-343,-2-3 0,3 2-636,2-6 0,7-6 1239,2-4 0,30-20 0,8 1 0</inkml:trace>
  <inkml:trace contextRef="#ctx0" brushRef="#br0" timeOffset="683">2566 584 7823,'-14'10'411,"-1"-1"0,1 1-45,-1 5 1,0-1-132,1 1 0,4 4-64,0 1 1,2 1-93,-1-2 1,2-3 104,7 4 1,0-4-67,0-2 0,7-4 53,2 0 0,4-7-1,2 2 1,6-3-140,3-2 1,-1-2 77,1-3 1,-4-5-70,4-9 0,-6 1 72,1-6 0,1 1-72,-6-1 0,2-5 130,-11 0 1,0-1-2,-5-4 0,-2 4-106,-2 0 0,-1 3 5,-10 3 0,4 4-113,-9 11 0,3-3-248,-3 7 0,4 2-194,-4 8 0,4 8-77,2 6 1,-1 7-330,1-1 0,5 2 133,5 2 760,2 0 0,60 20 0,15 4 0</inkml:trace>
  <inkml:trace contextRef="#ctx0" brushRef="#br0" timeOffset="992">2945 496 7823,'0'-14'0,"0"4"782,0 0 193,7 7 1,-6-2-707,4 10 1,-5 3-66,-5 7 1,-1 6 155,-4 3 1,-1 2-96,6-2 0,-5 4 105,5-4 0,-4 4-291,4 1 0,0-6-287,5-4 1,0-3-532,0-1 574,0-1 0,2-6-426,2-3 1,6-10 272,10-4 1,-3-11-507,8-4 0,-1-5 274,5-5 0,-5 3 215,1-3 0,-3 8 360,3 2 0,-4 11 629,-7-2 242,1 10 104,-7-1 1,-1 14 35,-7 7 0,0 1-414,0 8 1,-5-1-940,0 1 0,-2 2 242,2-7 0,4 1 234,-4-6 0,3 1 167,2 0-326,0-1 0,13-12 0,4-4 0</inkml:trace>
  <inkml:trace contextRef="#ctx0" brushRef="#br0" timeOffset="1165">2552 30 7823,'0'-15'-150,"0"7"0,1 2-176,4 6 326,-3 6 0,30 41 0,1 16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6T00:38:57.32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262 59 7817,'0'-15'0,"0"0"0,0 1 0,-7-1 0,-1 20 903,-7 10 1,-4 11-492,0 8 1,-7 4 285,1 11 0,-1-4-403,2 4 0,-2-4-350,7-1 1,-1 3-67,6-3 1,6 1-314,3-11 0,5 0 108,5-5 1,8-8-169,6-6 0,7-7-411,-2-8 1,4-6 326,1-4 1,-6-3 254,-4-2 1,-3 1 322,-1-1 0,-7 1 0,-3-1 0,-4-6 0,-26-8 0,-8-8 0</inkml:trace>
  <inkml:trace contextRef="#ctx0" brushRef="#br0" timeOffset="533">57 321 7817,'-12'-15'0,"0"1"2,2-1 485,7 1 156,-3-1 0,7 7-406,4 3 0,3-1-351,7 1 1,6-2 100,3 2 0,4 2-131,1-7 0,0 6-108,0-6 1,0 0 138,1-4 1,-1-1 37,0 0 0,-2 1 57,-2-1 1,-4 6 228,-7-1 13,-6 7 124,-1-4 0,-9 9-42,-3 3 1,-3 9 77,-6 10 1,-1 6 53,1 4 0,-3 3-85,-2 7 1,4-1-46,1 1 1,-1-5-92,6 0 0,0-7-1,0 2 1,5-5-45,0-4 0,2-4-19,2-7-147,0-6 0,2-3 33,2-10 0,6-4-374,10-11 1,2-2 61,7-8 0,1 1-65,-1 0 0,2 0 134,3 0 1,-5 0-14,0 0 0,-2 6 101,-7 3 0,4 4-7,-4 2 1,-6 6 5,-4 3 19,0 3 1,-2 4 143,-3 3 0,-4 8-108,-1 6 1,0 7 266,0-2 1,-5 4-24,0 1 0,1 0-128,4 0 0,0-1-32,0-4 1,0-3 33,0-6 1,6-2-203,4-4 1,3 3 50,1-8 0,7-5-193,4-9 0,7-4 45,2-6 0,5-3-19,-5-6 0,0 2 22,-5 2 1,-1-2 257,-4 3 0,-3 3 218,-6 1 432,-7 4-436,-2 8 0,-7 1 99,-4 7 1,1 2 68,-5 3 0,-1 3-98,-5 7 0,1 4-461,-1 0 1,7 6-346,3-6 1,4 2-469,1-1 1,1-4 971,4 3 0,68-3 0,23-1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6T00:39:01.80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202 372 7812,'-15'-15'324,"1"1"12,-8 5 1,6 9 201,-3 10 0,4 11-244,6 8 0,-4 2 7,3 8 0,3-5-137,3 5 0,-3-2-111,2 2 1,2 2-19,8-7 0,3-7-133,6-7 1,3-6 99,2-4 0,2-4-96,3-6 0,4-1-31,-4-4 1,4-10 17,1-9 0,-1-2 68,-4 2 1,2-9-3,-7 4 0,1-8 13,-6 3 1,-6-7 40,-3 3 0,-3-3 5,-2 2 0,-7 4 26,-2 5 0,-12 4 77,-9 7 1,0 1 53,-9 13 0,5 1-78,-5 4 1,2 6-123,-2 4 1,5 4 90,9 6 1,1 1-181,10 3 0,-3 4-43,12-4 0,4-3-165,11-2 0,9-9 111,20-5 1,6-3 99,14-2 1,5-8-86,4-7 1,4-1-58,0-9 0,0 3 349,-4-3 0,-10 4 70,-9 7 1,-12 6 242,-8 3 1,-8 6-269,-11 9 1,-10 6-63,-10 14 1,-9 10-70,-6 4 0,-2 8-163,-2-4 0,4 6 174,1-6 1,1 6 111,-1-6 0,-2 6-114,7-6 0,-1 6-143,6-6 1,-1 1 51,1-5 1,6-4-210,3-6-81,3-6 1,13-22 372,4-6 1,14-13 326,0-11 0,2-5 318,-7-5 1,-3-5-307,-6-10 0,-2 2-29,-3-6 1,-5 8-38,-10 1 0,-5 2 15,-9 8 0,2-4-338,-2 9 1,-2 0-506,1 15 1,1-3-46,4 13 0,6-1-640,-1 5 0,7 6 1229,-2 4 0,41 13 0,23 6 0,2 2 0,0 1 0</inkml:trace>
  <inkml:trace contextRef="#ctx0" brushRef="#br0" timeOffset="524">1689 109 7812,'1'-17'0,"4"2"728,-3-3-649,4 16 1,-6 11 703,0 15 0,-6 10-363,-4 10 1,-8 1-208,-1 4 1,-6-4 132,6 4 0,-7 1 343,2-2 1,-2 6-411,2-6 1,3-6-301,6-8 0,7-4 126,3-6-176,3-3 0,10-13-513,7-3 1,8-16 285,11-9 0,1-6-495,4-3 1,3-2 183,-3-3 1,-2 2 19,2-7 1,-5 2 288,5-2 0,-11 3 227,1 7 1,-10 2-229,1 2 197,-4 4 541,-8 7 0,-3 7-251,-10 7 0,2 2 418,-7 8 1,2 4-139,-2 6 1,-3 4 68,4-5 1,-3 7-204,3-2 0,-3 4 2,7 1 0,1 0-232,4 0 1,0 1-219,0-1 0,6-5-27,4 0 1,3-7 112,1-3 1,6-1-320,-1-8 1,7 0 125,-2-5 1,4-8-297,1-7 0,0-6 71,0-8 0,0 0-41,1 0 1,-6-5 131,0 0 1,-6-7-47,1 2 0,-4 4 651,-5 1 0,1 8-208,-6 1 0,0 12 980,-5-1-806,-7 9 0,1 5 736,-4 10 1,-3 8-305,3 1 1,-1 7-219,1-2 0,-3 4-369,4 1 0,1 3-311,-2-3 1,7 4-869,-2-9 0,-2-3-32,3-1 1152,-1 2 0,31-25 0,6 0 0</inkml:trace>
  <inkml:trace contextRef="#ctx0" brushRef="#br0" timeOffset="656">2359 138 7812,'0'-19'0,"0"0"127,-6-1 1,6 7 126,0 3 1,1 4-1048,9 6 0,-5 6 793,5 4 0,6 55 0,6 14 0</inkml:trace>
  <inkml:trace contextRef="#ctx0" brushRef="#br0" timeOffset="1881">2826 430 7812,'4'-24'0,"1"-1"0,5-5 907,-5 5 1,6 4-412,-1 2 0,-2 3 78,2 1 0,-7 1 222,2-1-441,-3 7 0,-4-3-109,-3 6 0,-5 0 0,-9 5 0,1 6-107,-6 4 0,-1 3 77,-4 2 1,5 4-297,0 0 0,-1 6 62,-4-6 0,5 5 180,0-4 1,7-1-1358,3-4 1,1-1-1461,8 1 2020,0-7 1,12 3 205,2-6 0,11 0 648,4-5 1,2 2-197,-2 3 0,2 3 146,-6 6 0,-1 7 227,-4 4 1,-2 9 515,-4 5 0,-2 3-288,-7 1 1,0 8 107,0 2 1,-7 4-403,-2 1 0,-6-6-300,-4-3 0,-4-7-451,-6-8 0,-5-4 342,0-15 1,-5-4-684,5-11 1,-3-8 342,8-6 1,4-7 28,16-9 1,4 0-10,10-4 1,6-2-5,13-3 0,0-3 184,10 3 0,4 4 133,1 1 1,3-4-166,1-1 1,6-1-43,0 1 0,4-1-26,-4 6 1,1-7 72,-2 2 1,-4-1 245,0 1 0,-4-3 0,-10 3 0,0 2 0,-10-2 0,-2 6-26,-9-1 1,-2 15 37,-7 4 742,0 10 184,-7-1 0,1 8-185,-4 2 0,-4 11-244,-1 9 1,0 9 59,-4 1 0,3 6-120,1-1 0,1 2-97,-1-3 1,5 5-173,1-5 1,1-7-72,-2-2 1,3-3-130,7 3 0,-5-6 169,1-4-267,-1-9 1,11-3 86,4-7 0,8-7-608,1-3 1,7-7 287,-2-3 0,7-6-402,-2 2 0,7-7 246,-12 2 0,5-2 80,-9 12 0,-1-1 131,-4 6 1,-5 1 119,-1 3 473,-5 4-312,2 6 0,-8 11 434,-2 4 0,0 2-193,-5-2 0,5 1 105,-1 4-199,4-4-253,1 5 1,1-8 110,4-3 1,3-4-142,7-6 1,6-2-172,3-2 1,-1-9 30,1-7 0,5-6 119,6 2 1,-1-10 26,-5-5 0,0-3 127,0-2 0,-1-4 165,-4-1 1,-3 2 275,-7 8 0,-5 5-114,-5 10 1,-2 3 118,-2 6 0,0 9 31,0 6 0,-2 8-115,-2 11 1,-5 6-134,-5 9 0,-2 1-29,-4 4 1,4 3-131,-3-3 1,2 3 1,3 2 1,4-5-184,0 0 1,7-7-2,-2 2 0,4-5-70,1-4 1,1-6 0,4-9 1,3-4 111,7-6 1,4 0-89,1 0 1,6-6 32,-2-4 1,3-5-34,3-4 0,-3 1 112,-3-6 1,2 4 110,-6-4 0,-1 5 40,-4-6 0,-2 6 217,-4-5 0,3 6 553,-7-2-336,0 4 140,-5 2-298,0 6-427,0 1 0,-2 7 67,-3 0 1,3 7-303,-2 2 1,-3 4-772,2 2 789,0-1 0,12 1-153,3 0 1,3-6 93,1 1 0,6-7-8,-1 2 1,7-3 60,-2-2 1,4-5-35,1 0 0,-2-6 243,-2 1 1,-4 3 209,-7 3 0,-1 5 171,-3 9 1,-5 9 401,-10 20 1,-11 8 498,-13 16 1,-9 12-867,15-32 0,-2 1 0,0 2 0,0 1-38,-2 1 0,0 1 1,-1-2-1,1 0 56,3-3 1,0-1-1,-25 32 48,5-7 1,7-15-400,3-9 1,5-20-264,4-14 1,1-15-2,10-9 1,-3-14-312,13-11 0,5-9-938,9-6 1,9-3 620,6-1 0,9-7-305,4-3 0,5 2 1191,0-2 0,3 1 0,-1-1 0,-1 5 0,-4 3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6T00:39:06.09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1 656 7812,'6'-14'241,"-4"-1"0,9 0 14,-6 1 0,6 4 409,-1 0 1,-2 2-351,2-1 1,-2-4-104,2 3 1,2-3 111,-2-2 0,2 1-132,-3-1 0,3 1-37,-8-1 1,6-4-50,-5-1 0,0-1-182,-5 2 1,0 3 143,0-4 0,-2-1-101,-3 2 0,-3 4-24,-6 5 0,-1 7 6,1-2 1,-3 4-64,-2 1 1,8 0 125,-4 0 0,9 6-88,-4 4 1,7-2 41,-2 2 0,3-1-11,2 6 0,8-5 38,7-1 1,1-5-6,8 0 1,5 3-12,5-2 1,2 0 11,-2-5 0,-3 0 41,3 0 0,-5 1-35,-5 4 0,-3-3 27,-6 3 0,-2 3-12,-3 1 1,-4 4-8,-6 2 0,0 0-6,0-1 0,-1 6 8,-4-1 0,-2 7-60,-3-2 1,-3-1 53,4 1 0,2-4-410,2 4 317,4-6 1,7 1-376,4-9 1,9 1 120,6-6 0,4-2 18,5-8 0,-2-3 268,7-6 0,0-7-87,5-4 0,-2-2 217,-3-2 0,-2-5-61,-3 0 0,-5-2 58,0 2 1,-1 5 103,-9 0 0,-6 0 93,-8 4 1,-3 4 263,-2 2-204,0 9 0,-7 4-106,-2 6 1,-4 1 31,-2 4 0,-4 5-114,-1 9 1,-4-1 16,4 6 1,-2 1-329,7 4 0,-3 0 111,9 0 0,2 0-200,2 0 1,5-1-73,5-4 0,10 1-243,9-11 0,8 2 151,2-11 1,12 5-153,-2-5 1,3-2 171,-4-8 0,1 2 194,0-7 1,-2-4 211,-3-6 0,-2-1-85,-3 2 1,-5 1 210,0-6 0,4 1-9,-9-1 0,0-2 4,-9 6 0,-7-4 177,-3 5 0,-4-6 811,-1 6-340,0-1 0,-6 7-300,-4 4 0,-3 2-71,-1 7 0,-3 2-123,-2 3 0,1 3 71,-6 6 0,1 6-149,-1-1 0,-2 6-1,7-6 1,-1 7-59,6-2 1,1-1-151,3 1 1,-1-6-362,6 1 1,0-2 256,5-3 1,1-1-347,4-3 0,5-4 207,9-6 0,4 0-227,6 0 1,-1-6 146,-4-4 0,2-8 18,-6-1 0,-1-1 146,-4 6 0,-1-1 5,1 1 1,-6 1 202,1 3-90,-7-3-160,4 11 229,-7-4 0,-5 8 198,0 2 0,0 5 245,5 5-31,0 7 1,2-5-387,3 4 1,4-4-302,11-1 1,-2-7 16,6-3 0,0-4 127,5-1 0,2-1-154,3-4 1,-1-5 1,6-9 1,-7 1 187,2-7 0,2-5-13,-2-9 0,-2-5 44,-8-5 0,-3-2 480,-6-8 1,-2 7-205,-3 4 0,-6 11 616,-8 7 1,-5 9-375,-5 12 1,-1 2-60,1 7 1,-2 13-25,-4 7 0,2 7-49,-6 7 0,1 3-88,-1 7 1,3 0 0,6 0 0,1-1-175,-1 1 1,6 0-181,-1 0 1,7-2-575,-2-3 1,3-1 287,2-8 1,7 0 90,2-10 1,9-2 87,2-9 1,5-2-271,0-7 1,4-7-5,5-2 0,-2-6-8,7-4 1,-6-4 133,1-6 1,1-5 98,-1 0 0,-1 0 243,-9 5 1,0-1-178,-9 1 1382,3 0-375,-17 6-310,6 9 1,-9 7-138,-3 7 1,2 2 130,-7 3 0,5 3-242,-4 7 1,5-1-218,0 1 1,-3-1-1226,2 1 916,0-1 1,5 1 275,0 0 0,26-33 0,7-8 0</inkml:trace>
  <inkml:trace contextRef="#ctx0" brushRef="#br0" timeOffset="131">2216 102 7812,'0'-14'0,"0"-6"206,0 1 1,0 4 351,0 6 1,2 5-1937,3-1 986,-4 4 0,6 2 81,-7 4 311,0 10 0,-13 42 0,-6 19 0,-2 7 0,1 1 0</inkml:trace>
  <inkml:trace contextRef="#ctx0" brushRef="#br0" timeOffset="392">2129 583 7812,'8'-6'-54,"0"4"54,-3-3 0,3-3 151,7-1 0,-1-4-66,1-2 1,4-1 13,1-4 1,4-2 57,-5-7 1,7-2 174,-1-3 0,-3 3-65,3-3 1,-8 8 146,3 2 1,1 11 254,-2-2-391,1 10 1,-6 1-199,1 8 0,-5 4 123,-1 7 1,-5 4-209,0 1 1,-2 6-84,-2-2 0,-6-1-91,-4 1 1,-3-1-458,-2 1 0,-4-1 325,-1-4 0,-4-7-203,5 2 0,-2-4 140,1 0 1,4 1-1105,-3-6 1121,9 0 0,3-7 357,7-3 0,7-9 0,34-28 0,17-10 0,6-8 0,0 1 0</inkml:trace>
  <inkml:trace contextRef="#ctx0" brushRef="#br0" timeOffset="532">2901 59 7812,'5'-10'0,"0"0"1000,7 7 1,-6-2-229,4 10 1,-5 5-60,-10 9 1,1 5-303,-5 10 0,-6-1-166,-4 6 1,-2-1-471,1 6 1,4-5 219,-3 0 1,2 0-913,3 5 1,-1-7 312,1-3 0,6-8-1170,3-2 1774,3-6 0,9-23 0,1-13 0</inkml:trace>
  <inkml:trace contextRef="#ctx0" brushRef="#br0" timeOffset="791">2741 321 7812,'15'-15'70,"-1"1"34,1-1 0,4 5-273,1 1 1,6 4 73,-2-5 0,3 7 819,3-2 1,-1-1-18,0 1 0,0 0 167,0 5 0,0 0-434,1 0 0,-6 6-31,0 4 1,-6 3-219,1 2 1,-7-1-39,-3 1 0,-5-1-178,1 1 0,-5 0 96,-5-1 1,1 1-401,-5-1 1,-1-4 168,-5 0 0,6-2-2079,-1 2 384,0-4-147,-4 0 1009,6-4 993,1 5 0,33-59 0,6-13 0</inkml:trace>
  <inkml:trace contextRef="#ctx0" brushRef="#br0" timeOffset="881">3251 204 7812,'0'-14'0,"5"-1"-88,0 1-31,0-1 1,0 5-319,0 1 280,-1 5 0,-2-1-410,3 10 567,-3 3 0,24 46 0,-2 9 0</inkml:trace>
  <inkml:trace contextRef="#ctx0" brushRef="#br0" timeOffset="1065">3543 263 7812,'14'-7'0,"-4"4"0,0-7 0,-7 5 970,2-4-560,-3 5 0,-10-2-11,-7 6 0,-1 6 140,-9 4 0,1 5 156,-5 4 1,0 4-243,0 6 1,1-2-44,4-2 1,3 2-368,6-2 0,7-3 46,3 3 1,4-3-142,1 3 0,13-6-294,6-9 0,13-4-472,7-6 0,8 0 818,2 0 0,7-21 0,8-10 0,2-1 0,1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6T04:00:47.425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1721 141 8916,'-44'-20'-769,"0"1"0,-4 1 397,-1 8 1,-8 2 595,-1 3 0,0 4-50,-5-4 0,4 10-210,6 4 0,-2 3 61,6-2 0,1 4-14,4 1 1,0-1 94,0 6 1,-6 2 11,-3 3 1,3 7 4,1 2 0,-3 8 0,-1 2 0,-1 6-120,-4 8 0,9 2 95,-4 4 0,1 2 54,3 7 1,-1 1-39,2 4 1,7-2 0,-3 7 0,12-1-17,3 6 1,8-6-5,11 1 0,4-7-75,6 2 1,9-4-18,11-1 0,4-3-84,15 3 0,5-10 75,4 5 1,9-11-134,1-4 1,2-4 99,8 4 1,-6-6-15,1 2 1,3-4 21,2-1 1,5 0-2,5-1 1,-5 0-32,0-5 1,5 0-8,-6-4 1,8-7 85,2 7 1,1-13-31,9 4 1,-3-8 240,-1-2 1,1 0 14,3-1 1,-3-4 66,4 0 0,1-2-158,-2 1 1,0 3 30,-4-7 0,-1 1 8,1-1 1,-1-3 17,1 2 0,-1-2-92,1-2 0,-6 0 20,1 0 1,-6-6-151,6-4 1,-5-8 78,4-1 0,-5-7-3,0 1 1,-1-2 5,2-2 0,-2-1-18,7 1 1,-7-5-3,2 0 1,-9-1 10,-1 1 0,-6 1 46,1-6 1,-9 5-39,-6-5 0,-2 5-59,-3-4 1,-4 4 22,0-5 1,-11 1-5,1 0 1,-5-5 5,0 5 0,-1-6-5,-4-5 0,-2-1 125,2-3 0,-3-4-187,-1 3 1,-2-4-97,-3-5 0,1 5 92,-6-1 0,0 1-105,-5 5 0,0 1 35,0-2 0,-12 3-22,-2-3 1,-11-1-5,1 6 1,-8-6-3,-2 2 1,-5-2 6,5 1 1,-7-2 1,2 2 1,-9-4-150,-6-5 0,3 3 189,-3-3 0,1 3 28,-6 1 1,-7 1-29,-7 0 1,-6 6-121,36 27 0,-2 1 1,-1 4-1,-2 1 146,0 2 1,-1 0-1,-2 4 1,-2 2-5,-2 1 1,-1 1 0,-1 1 0,0 1 39,-5 1 0,-2 2 1,1 3-1,0 2-241,-3 3 1,0 2 0,0 3 0,0 3 225,-3 2 0,2 1 1,3 0-1,1 1 2,-1 3 1,2 1-1,4-1 1,2 1-251,2 1 0,2 2 1,5-2-1,3 1-175,-39 22 464,27 0 0,-3-2 0,20-3 0,1-4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6T00:39:11.97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0 919 7771,'0'-15'0,"0"1"0,0-1 27,0 0 0,0 1 22,0-1 0,2 1 159,3-1 0,3-6 522,7-3 0,1-2-97,3 2 1,2-9-239,4 4 1,2-3-342,-3 3 1,-3-1 32,-1 1 0,-6 7-72,-4 2-82,3 4-118,-11 8 122,4 1 0,-6 19-38,0 2 1,0 15 322,0 1 0,2 8-64,3 1 1,1 3 80,4 2 1,1 0-2,-6 0 0,2-2-270,-3-3 0,-2 1 50,3-6 0,-3-2 52,-2-7 0,-7-1-162,-3-9 0,-7 2-324,-3-7 0,-4-3-739,4-2 0,-4-4 492,5-1 0,1-6-21,8-4 0,4-8 274,6-1 0,6-7 191,4 1 1,11-2 130,8-2 0,7-2 133,7-3 1,1 3-111,0-3 0,0 3 84,-1 2 0,-1 5 608,-3 0 0,-1 4-275,-4-4 1,-10 11 1257,0-2-607,-6 11-30,-10-3-619,-1 7 1,-7 7-142,0 2 1,-5 4-6,0 2 0,-7 4 0,3 1 0,-3 6-365,3-2 0,-3-1 100,8 1 1,-6-1-810,5 1 0,0-3 422,5-7 1,7-5-466,2-5 1,11-2 244,4-2 1,5-6 187,5-4 1,-3-8 298,3-1 1,-5-6 166,-5 6 0,-3 4 208,-6 6 0,-7 7-231,-3 2 0,-5 10 963,-5 14 0,-3 7-380,-7 12 0,-6 13 483,-3 2 0,1 10-329,-1 0 1,1 2-292,-1-2 0,-3 1-169,2-6 1,-1-6-211,2-8 1,-3-12-399,2-8 0,3-13 306,-3-11 0,8-6-176,-3-9 0,9-8-255,1-16 1,8-3-447,2-7 1,7-5 242,7 1 1,8-2 37,2 1 1,3 2 184,2-6 0,6 6 469,-1-2 0,25-3 0,3 0 0</inkml:trace>
  <inkml:trace contextRef="#ctx0" brushRef="#br0" timeOffset="366">1283 540 8550,'0'11'755,"0"4"0,-5-2-294,0 11 1,-11 0 42,2 5 1,-4 1-153,3-1 0,2-2-12,4-2 1,-3-4-442,7-7 0,1-4 150,4 0-504,0-7 0,1 2 264,4-10 1,10-5-609,9-9 0,3-4 272,3-6 1,0-2 78,4-3 1,-1 2 109,6-7 1,-7 6 118,2-1 0,-5 5 589,-4 5 1,-4 3-169,-7 6 1326,-6 7-1097,-1 2 0,-9 14 297,-3 6 1,2 3-270,-7 7 1,2 0-218,-1 5 0,-3 5-142,7 0 1,0 0-168,5-4 0,0-8-639,0-2 1,0 1 366,0-2 0,7-4-449,3-6 0,4-5 280,6 1 0,-3-5-310,8-5 1,4-5 325,5-9 0,0-6 492,-5-9 0,-2-15 0,1-10 0,3-8 0,0 1 0</inkml:trace>
  <inkml:trace contextRef="#ctx0" brushRef="#br0" timeOffset="1191">1910 336 7771,'-6'-8'1546,"-3"1"1,-3 9-1292,2 3 1,-3 9-421,3 10 1,-3 4 152,-1 1 0,4 0-194,0 0 1,7 1 130,-2-1 0,-1 0-718,1 0 0,0-6 151,5-4 0,0-3-868,0-1 1510,0-7 0,-2-1 0,-3-7 0,4-7 0,-4-3 0,2-7 0,-2-3 0,3-4 0,-3 4 0,4-1 0,1 2 0,0 3 351,0-4 0,1 4 262,4 1 1,3 2 263,7 4 0,1-3-514,3 8 0,4-3-316,6 2 0,5 4 132,0-4 0,5 3 33,-5 2 1,5-1-409,-5-4 1,5 1 58,-5-5 1,-2 1-721,-7-2 1,-4 2 20,-7 3 858,-6 3 1,-3-4 157,-10 6 0,-3 1 435,-6 4 1,-6 3 209,1 7 1,-5 6-315,4 3 0,-1 4 4,2 1 1,2 0-142,-2 0 0,4-1-183,6-4 1,-3 2-38,8-6 1,-3-3 155,2-7-201,4 3 0,-4-11-142,10 3 0,8-5-641,6-5 1,12-8 341,-2-7 0,5-4-401,0 5 0,-2-6 285,7 6 0,-6-6 70,1 6 1,-4 1 249,0 9 1,-8-3 222,-2 7-236,-4 0 184,-8 5 0,-2 7 380,-6 3 0,-1 3-195,-4 1 1,3 1-29,-3-1 1,-1 3 168,1 2-594,0-3 0,7 5-45,3-6 0,3-7-20,6-3 0,3-4 86,2-1 1,-1 0-86,6 0 0,0-1 126,6-4 0,-1-3-14,0-7 0,-5-1 217,1-3 1,-6 1-40,5-7 1,-6 6 74,2-5 0,-11 4 41,-4-4 0,2 6 419,-3-1-344,1 3 0,-6 3 36,-4 3 1,-3 3-49,-7 7 0,1 7-82,-1 3 1,5 3 123,1 1 1,-1 6-31,-5-1 1,6 5-203,-1-4 0,7 4 112,-2-5 0,3 3-383,2-3 0,2-3-33,3 4 1,4-11-181,11-4 0,2-3 20,8-2 0,4 0-331,0 0 0,6-12 248,-1-2 1,-3-10-98,-2-1 654,3-9 0,2-55 0,-19 43 0,-1 0 0,7-37 0,-22 64 0,-2 3 762,-2 1 0,-6 9 1180,-4 6 1,-3 13-1070,-2 11 1,1 5-433,-1 5 1,-4 2-331,-1 3 1,1 3 51,4-4 1,2 0-754,4 1 1,-3-2-93,7 2 0,0-4-690,5-5 0,0-8 1372,0-2 0,20-17 0,4-5 0</inkml:trace>
  <inkml:trace contextRef="#ctx0" brushRef="#br0" timeOffset="1416">2858 569 7771,'13'-15'0,"-4"1"0,9-1-114,-3 1 1,4 4 75,1 0 0,4 7 261,10-2 0,-3-1-108,3 1 1,-4-2 248,0 2 0,4 4 117,0-4 0,-2 3 138,-8 2 1,2 0-202,-6 0 0,-6 2 358,-4 3-516,-7 3 0,4 6-48,-7 1 0,-5 4-366,0 1 0,-6-1 183,1-4 1,2 4-789,-2 1 0,5-1 176,-5-4 0,2-1-97,-1 1 0,1-5 680,3-1 0,3-18 0,-4-1 0</inkml:trace>
  <inkml:trace contextRef="#ctx0" brushRef="#br0" timeOffset="1765">3878 452 7771,'0'-14'0,"0"4"0,0 0 0,-2 7 941,-2-2 0,-6 4-377,-10 1 0,-2 1 113,-7 4 1,-1 8-158,1 6 0,2 6 1,2-6 1,0 7-637,5-2 1,1-1 145,4 1 1,2-6-235,3 2 0,4-4 225,6-2 1,3 1-1927,7 0 1904,0-7 0,40-11 0,18-7 0,0-2 0,0-1 0</inkml:trace>
  <inkml:trace contextRef="#ctx0" brushRef="#br0" timeOffset="3158">4578 584 7771,'14'-15'684,"-1"5"-607,-3 0-300,3 1 11,-5-6 0,0 1 696,-3-1 0,-3 0 62,-2 1 0,0-1 309,0 1 1,-7 4-514,-3 0 0,-4 7-38,-6-2 0,4 4-107,-3 1 0,-2 8 67,1 6 0,-4 2-503,5 9 1,-1-6 216,6 5 1,5-4-705,5 4 0,2-6 44,2 1 1,3-4-16,7-5 0,6-4 236,13-6 1,7-1 39,3-4 1,5-5 99,4-9 0,-1-6 108,7-9 1,-3-3-12,3-7 0,-4-6 224,-6-3 0,-7-9 0,-3-1 0,-6 1 152,-9 9 0,-6 11 144,-13 13 0,-2 8 89,-3 11 0,2 3 482,-6 7 0,-6 13-338,-4 7 1,-7 6-111,1 3 0,-1 6-345,2 4 1,3 3 35,6 2 0,3 0-361,2 0 1,-2-1-172,8 1 0,-1 0-385,5 0 0,6-6 228,4 1 1,8-6-105,1 1 1,7-10 682,-2-4 0,4-11 0,1-4 0,0-3 0,0-2 0,-4-7 0,-1-2 0,-1-4 0,1-2 0,3-4 0,-2-1 0,-3-6-130,3 2 1,-6-2 298,5 2 1,-6-4 169,2 4 0,-11 3 303,-4 1 1,2 4 175,-2 2 128,0-1-582,-12 0 0,-1 7-166,-7 3 1,-4 10 64,-1 5 0,-5 3 0,0 2 0,4 1-49,2 3 0,-2-3 0,1 4 1,1 1-332,4-2 0,6 1 118,-1-6 1,7 1-703,-2 0 576,3-1 0,4-1-424,3-3 0,3-4 124,6-6 0,2-6-42,4-4 0,-4-3-72,4-1 0,-4-1 146,-2 0 1,1 1 311,-1-1 0,-4 5-29,0 1 0,-5 4 191,4-5 0,-4 7-66,5-2 381,-7 3-264,4 9 1,-2 1 7,0 7 1,1-6-53,-1 1 0,-2-2-81,7 2 1,0-4-231,4-6 1,7 5 47,3 0 1,4-2 4,1-8 1,0-3 13,0-6 1,5-2 12,0-4 0,5-4 1,-5-10 0,2-5 142,-2-10 0,-8-1-33,3-3 0,-11 2 33,-4 8 0,-5 12 899,-9 7 1,-4 7-408,-5 8 1,-1 4 224,-10 10 1,-2 8-238,-3 6 1,-2 9-186,-2 1 0,1 2-208,4 7 0,3-3-189,6 3 1,1-4-477,-1 5 1,7-1 327,3 0 0,5-2-276,5-7 1,3-1 165,7-4 1,4-3-208,1-6 0,6-6 100,-2 1 1,3-7 381,3 2 1,4-10 84,0-4 0,-5-4 0,-5-2 0,0-6 0,5-3 0,5-4 0,0-1 0,-4 0 0,-6 0 0,-1-2 0,1-3 0,2 3 147,-7-3 0,-6 5 267,-8 5 1,-3 7 405,-2 8 0,-2 6-367,-3-2 0,-4 3 37,-11 2 1,-3 8-193,-6 7 1,0 1-64,0 8 0,1 1-173,4 4 0,-3 0 100,2 0 1,4 0-233,2 0 0,3-4 60,1-1 1,7-6-1010,3 1 1,5-4 300,5-6 0,9-2 22,11-7 1,7-7 234,2-2 0,5-4 461,-5-2 0,-2 1 251,-7-1 1,1 0-182,-7 1 2440,1 6-1137,-6-5-609,-6 11 0,-1-3-434,-7 10 1,0-2-481,0 7-202,0 0 1,5 4-1216,-1 1 1567,8-7 0,2-1 0,9-7 0</inkml:trace>
  <inkml:trace contextRef="#ctx0" brushRef="#br0" timeOffset="3366">5525 190 7771,'7'-15'-71,"1"2"35,6 4 36,8 2 0,65 1 0,-32 2 0,0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6T00:39:16.99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 52 7815,'-8'-10'1256,"3"1"0,-2 4-603,2-5-722,1 7 1,4-5-1047,0 3 1115,0 3 0,38 2 0,11 8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6T00:39:21.67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422 475 7787,'-21'0'3,"3"1"1086,-7 4 1,1 10-456,-5 9 0,-5 10-831,0 5 0,-5 8 182,5 1 1,-5 1-58,5-5 1,2-9 74,8-5 1,7-9-5,8-12 121,5-2 0,0-14-88,8-2 1,4-6-390,7-4 1,8-9 96,6-6 1,2-11-220,8 1 1,-1-5 235,6 1 0,-5-4-121,0-6 0,-2-1 263,2 1 1,-3 6 339,-7 4 0,-2 5 639,-2 9 160,-4 0 0,-13 28-497,-3 6 0,-4 15-99,-1 19 0,-1 8-220,-4 6 0,-2 7-7,-2-1 0,1 2-400,3 3 1,3-1-176,-3 0 0,-1-6-513,1-3 0,-2-5 180,2-6 0,2 1-1339,-6-10 1389,-1 4 0,-10-19 643,1 1 0,0-7 0,-16-34 0,-3-6 0</inkml:trace>
  <inkml:trace contextRef="#ctx0" brushRef="#br0" timeOffset="642">218 824 7798,'-5'-14'286,"0"-1"402,0 1 0,7-1-210,2 1 1,5 4-446,5 0 0,7 2 27,4-2 1,9-3-146,4 4 0,9-9-51,2-2 0,6-4-82,-2 5 1,-2-1 261,-3 6 0,-4-4 123,-5 3 0,-5 4 122,-10 11 0,-9 2-108,-10 2 0,1 11 310,-1 9 1,0 9-133,-5 1 1,-2 9-25,-3-4 0,2 12-129,-7-8 0,6-1-267,-6-3 1,0-6-43,-4 1 1,1 0-345,3-5 1,-1-3-1392,6-12 815,-7 1 290,11-7 0,-6-3 240,7-10 0,5-5 101,0-9 1,6-2 155,-1-4 1,-2-2 235,2 3 0,-2-9 0,2-1 0,1-1 0,-6 1 0,1 3-77,-1-3 1,-3 3 76,3 2 0,1-4 695,-1 4 1,0-1 13,-5 10 1,0 1 1194,0 4-814,0 1-581,0-1 0,6 5-252,4 0 1,5 6-43,4-6 0,9 5-114,6-5 1,6 7 75,-1-2 0,6 4-125,-1 1 1,-3 0-113,-12 0 0,-8 1-176,-7 4 1,-1 3 72,-8 7 1,0-1-6,-5 1 1,-11 0-19,-4-1 1,-9 2 27,0 4 1,-9-4-530,-1 3 1,0-4 271,5-5 1,0 3-477,0-4 1,6-1-340,4 2 184,2-7 1046,9 4 0,10-9 0,12-3 0,12-3 0,8-6 0,5-2 0,-5-4 0,2 4 0,-2-4 0,-5 4 0,0 2 0,0-1 289,-4 1 1,-4 4 322,-2 0 485,-3 7 1,-3-2-312,-3 10 1,-4 5-240,-6 9 1,-6 5-241,-4 10 1,-3-1-111,-1 6 0,-6-1-383,1 6 0,-2-2 200,1-3 1,6 2-227,-1-7 0,2-7 18,8-7-1977,1-4 1191,4-8 0,6-3-736,4-10 1716,3-10 0,21-53 0,5-18 0</inkml:trace>
  <inkml:trace contextRef="#ctx0" brushRef="#br0" timeOffset="808">1369 475 7798,'12'-33'205,"2"4"1,4 3 256,-3 12 0,4 1 429,0 3 0,7 3-371,-1 7 1,-4 0-182,-2 0 0,-4 7-124,-6 3 0,-2 7-188,-7 3 1,-2 6-39,-3-2 0,-3 4-72,-6 1 1,-7 0-228,-4 0 0,3-5-599,-3 1 0,3-8-368,-3 3 0,4-4 1277,7-1 0,45-46 0,11-11 0</inkml:trace>
  <inkml:trace contextRef="#ctx0" brushRef="#br0" timeOffset="1008">1952 81 7798,'15'-15'0,"-1"1"0,-4 6 802,0 3 1,-5 3-362,4 2 1,-5 8 338,1 7 1,-4 6-155,-1 8 1,-8 2 16,-6 3 1,-1-2-320,-4 7 1,-3 0-143,3 5 0,-2 0-619,2-1 1,2 1 358,-2 0 0,4-4-1104,6-6 1,2-1 169,7-14 0,2-4-241,3-6 1,9-7 1252,10-2 0,56-58 0,-33 18 0,0 0 0</inkml:trace>
  <inkml:trace contextRef="#ctx0" brushRef="#br0" timeOffset="1149">2215 329 8178,'6'-8'820,"-4"-5"1,6 11 501,-3-3-1613,-4 4 0,6 7 135,-7 4 1,-2 3-110,-3 1 0,2 6 123,-7-1 0,2 6-490,-1-6 0,1 2 632,3-1 0,22-17 0,1 2 0</inkml:trace>
  <inkml:trace contextRef="#ctx0" brushRef="#br0" timeOffset="1266">2404 125 7798,'0'-15'281,"0"1"352,0-1-1790,0 0 716,0 1 0,0 7 441,0 7 0,13 52 0,3 19 0</inkml:trace>
  <inkml:trace contextRef="#ctx0" brushRef="#br0" timeOffset="1968">2783 271 7798,'7'-20'0,"2"1"0,4-6 424,2 6 717,-7-1-750,-1 6 0,-9 6-5,-3 3 1,-3 3-182,-7 2 0,-4 7 10,0 3 0,-6 2-76,6 3 0,-6 5-47,6-1 1,0 7-192,4-2 1,2 2 97,3-2 1,4 4-164,6-4 1,0-1-114,0 1 1,2-4-210,2 4 0,11-8-71,9-1 0,4-2 197,1-9 1,7 1 28,2-5 1,5-1 99,0-4 1,-1-8 239,-3-7 0,3-4 42,-3 5 0,-3-7 52,-2 2 1,-10-4-113,-4-1 1,-6 0 83,-4 0 1,-4 6 273,-6 3 1,-1 4-134,-4 2 0,-5 6 242,-9 3 0,3 3-189,-4 2 0,4 0 21,1 0 0,-1 7-190,-3 2 0,3 6 2,-4 4 0,4-3 63,1 4 1,2 1-26,4-2 0,-3 6-160,7-6 1,-4 1 59,4-6 1,0 6-494,5-1 348,0 0 0,2-6-343,2-3 1,6-3 108,10-7 1,-4-2-28,3-3 1,2-3 154,-1-7 1,-1 1 50,-4-1 1,-1 1 121,1-1 1,0 1-116,-1-1 0,-1 5 321,-3 1-25,3 5 335,-5-2-214,0 6 1,-2 6 113,-6 4 1,0 5-204,0 4 0,0-3-216,0 4 1,5-9 167,0-1 0,8-7 25,2 2 0,1-4-553,8-1 1,0-1 40,6-4 1,0-5-75,4-9 0,-3 1 252,3-6 1,-3-1 89,-2-4 0,-5-2 173,1-3 0,-9 2-33,-2-7 1,-5 7 794,-9-2 0,0 10 58,0 4 599,0 4-980,-7 8 0,-1 13-26,-7 9 1,2 15-58,4 1 1,-4 7-29,3-3 1,-1 6-347,1-1 0,-1 2-278,6-2 1,0-2-838,5-3 1,0-3 527,0 3 1,2-5-57,2-5 126,5-3 0,5-8 454,1-3 0,6-23 0,1-11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6T00:39:28.25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51 190 7802,'-15'0'426,"1"-7"-298,-1 6 0,8-6-258,7 7 0,7 0-1,8 0 1,6 0-105,3 0 1,3 0 91,3 0 0,4 0-263,0 0 406,0 0 0,27 0 0,9 0 0</inkml:trace>
  <inkml:trace contextRef="#ctx0" brushRef="#br0" timeOffset="175">532 175 7804,'-10'0'0,"0"0"0,5 0 1105,-4 0 1,4 7-455,-5 2 1,2 11-261,-2 4 0,-1-1-308,6 1 1,-5 0-203,6 6 1,-6-1-552,5 0 0,0-6 426,5-4 1,0 2-650,0-2 893,0-6 0,13-19 0,3-10 0</inkml:trace>
  <inkml:trace contextRef="#ctx0" brushRef="#br0" timeOffset="308">648 44 7804,'0'-15'0,"0"1"-1143,0 6 1143,0 1 0,7 40 0,1 7 0</inkml:trace>
  <inkml:trace contextRef="#ctx0" brushRef="#br0" timeOffset="617">750 336 8322,'-8'1'648,"3"4"0,4 3-607,1 7 1,0-1-167,0 1 1,5-5 117,0-1 1,6-1-85,-1 2 0,3 1 136,1-6 1,6 0 34,-1-5 1,2 0-10,-1 0 1,-3-6 119,8-4 0,-8-8 117,3-1 0,-4-7-42,-1 2 0,-7-4 218,-3-1 0,-4 5-135,-1-1 0,0 7 11,0-1 0,-11 4-271,-4 6 0,-2 2-280,2 7 1,-5 0 61,1 0 0,-5 12-160,4 2 1,1 6-1071,4-1 1,6 4 223,-1 6 1135,7 0 0,22 26 0,13 7 0</inkml:trace>
  <inkml:trace contextRef="#ctx0" brushRef="#br0" timeOffset="926">1246 248 7804,'7'-14'0,"-6"4"1326,4 0-319,-3 7-574,-2-4 1,0 14-120,0 3 1,-7 7-44,-3 3 0,2 1-236,-1-2 0,1-2 120,-2 2 1,2-3-127,3-1 0,3-1 124,-3 1 0,4-5-626,1-1 226,0-5 0,1 2-47,4-6 0,10-3 26,9-7 0,4-1-168,1-14 0,5 6 495,0-5 1,0 1-97,-5-1 1,-1 3 660,-4 6 1,-3 2-319,-7 3 0,-4 4 166,0 6 1,-7 3 17,2 7 1,-3 1 147,-2 14 0,-5-6-447,0 5 1,-6-1-383,1 1 0,2-1-808,-2-4 1,7-2 36,-2 2-2143,3-3 3105,2-8 0,13-21 0,3-11 0</inkml:trace>
  <inkml:trace contextRef="#ctx0" brushRef="#br0" timeOffset="1041">1742 161 7804,'6'-15'0,"-3"2"0,7 3 0,-7 4 0,17 12 0,-4 2 0</inkml:trace>
  <inkml:trace contextRef="#ctx0" brushRef="#br0" timeOffset="1158">1654 467 7804,'-1'-8'0,"-4"3"0,3 2-158,-3-2 158,4 3 0,33-24 0,9 2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6T00:39:34.26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363 481 7754,'7'-29'0,"-1"0"529,4 0 72,-4 6 0,-7 4 114,-4 9 0,-10 4-270,-9 6 0,-3 1-413,-3 4 0,0 3 7,-4 7 1,3 6 33,-3 3 1,5 9 118,4 1 0,6 1 2,9-1 0,4-1-81,6 5 0,8-5-15,6 1 1,1-3-139,4-2 1,2-7 117,-1-2 1,-7-4-245,-8-1 0,-4-6 60,-1 1 1,-8-7-423,-6 2 1,-7-3 75,-9-2 1,1 0-99,0 0 1,6-7-7,4-2 0,9-4-841,5-2 1397,10 1 0,36-14 0,17-4 0,6-4 0,0 0 0</inkml:trace>
  <inkml:trace contextRef="#ctx0" brushRef="#br0" timeOffset="342">611 496 7754,'15'-15'225,"-1"1"-225,-6-1 1697,5 1-654,-11 6-477,4 1 0,-12 14-67,-4 2 0,-3 4 69,-1 2 0,-1 1-248,0 3 0,-2-1-119,2 7 1,-1-8-554,11 3 0,-5-4 281,5-1 1,2-1-657,8 1 0,5-7 343,9-3 0,6-7-502,9-8 0,8 1 312,6-11 1,1 6 300,-5 4 0,-7 3 294,-3 7 1,-10 9 303,-4 5 0,-11 14 240,-4 11 0,-10 9-250,-4 6 0,-11 7 563,-4 2 1,-9-1-259,-1-9 0,-6 2-107,1-6 0,-8-2-186,-2-8 1,1-5-213,4-10 1,2-9-568,3-10 0,5-5 343,10-5 0,9-16-936,10-13 1,14-8 474,10-7 1,5-8-156,15-6 1,5 0-133,4 5 0,6-1 131,-5 1 0,6 1 66,-2 4 660,4 9 0,-4 4 0,1 6 0,1 1 0,1 2 0</inkml:trace>
  <inkml:trace contextRef="#ctx0" brushRef="#br0" timeOffset="792">1267 350 7761,'0'-14'0,"5"4"649,0 0 0,1 7 369,-1-2-405,-3 3 1,4 11-263,-6 5 1,0 2-130,0 9 1,-5-3-2,0 3 0,-4 1 0,4-7 0,-5 5-184,5-4 0,-4-1-89,4-4 1,-5-6-116,5 1 0,0-5-278,5 5-35,-6-7 0,6-3 209,0-10 1,11-8-125,9-1 1,6-9-84,-2-1 1,10 0 120,5-5 0,-2 3 7,2 2 0,-5 7 920,5 2 0,-7 6 284,2 4 0,-5 3-459,-4 7 0,-6 2 143,-9 3 0,1 3-324,-6 6 1,0 6 70,-5-1 0,-2 6-753,-3-6 0,-3 5 303,-6-4 1,-1 4-814,0-4 0,1 4 120,-1-5 0,2 1-843,4-6 1701,-4 1 0,43-14 0,4-2 0</inkml:trace>
  <inkml:trace contextRef="#ctx0" brushRef="#br0" timeOffset="957">1996 161 7768,'10'-13'1980,"-1"3"-1368,-5 4 1,2 7-192,-6 4 1,0 5-81,0 9 0,-6 5-364,-4 10 1,-3-3-340,-2 3 1,2 2 312,4-2 0,-4 0 157,3-5 0,-3 0-2067,-2 0 1,6-1 1958,-1-4 0,0-9 0,-4-9 0</inkml:trace>
  <inkml:trace contextRef="#ctx0" brushRef="#br0" timeOffset="1349">1850 365 7769,'15'-23'0,"-1"7"780,1 6 1,1 2-259,4-2 1,2 2-666,7 3 1,5 4 146,0-4 0,5-2-135,-5 3 0,5-8-68,-5 3 0,0-4-154,-5-2 0,-4 5-42,-1 1 303,-6-1-1,-4 2 1,-7 3 31,-7 10 0,-7 3 704,-2 6 0,-6 3-254,-4 2 0,2 4 381,-2 6 1,1 5-257,-1 0 0,2 0-122,-2-5 1,4-1-208,6-4 1,-4 3-165,3-2 1,4-9-114,1-1 208,3-4-292,2-3 1,8-10 87,7-12 0,6-7-378,8-8 0,2-1 216,3 1 1,-3 0 85,3 0 1,-2 0 222,2 0 1,-5 6 208,0 4 0,-1 7 106,-9 2 0,-4 7-150,-5-2 1,-7 10 76,2 5 1,-4 3-3,-1 1 1,-6 8-413,-4 2 0,2-1-412,-2 1 1,7-5-534,-2 6 0,4-8 415,1 3 1,0-4-275,0-1 1,6-2 916,4-4 0,35-2 0,10-7 0</inkml:trace>
  <inkml:trace contextRef="#ctx0" brushRef="#br0" timeOffset="1615">2710 481 7785,'15'-22'0,"-5"1"-75,-1 6 0,1-1 99,5-4 1,-1 4 654,1-3 1,1 3-211,3 1 0,-2-1-206,2-4 0,-8 4 65,-1-3 1,-5 3 176,5 1 0,-7 0-52,2 1-285,-4 6 1,-7-4-72,-4 8 1,0 0 77,-4 9 0,1-2-70,-11 7 1,4 5 46,-4 4 1,6 7 56,-1-2 1,-2 2-157,1-1 0,1 2 35,4-3 1,2 4-211,3 1 0,4-1-401,6-4 1,0 2-464,0-7 0,6-4 469,4-5 0,10-7-317,4 2 0,5-4 114,5-1 0,-3-1 123,3-4 1,-3-3 596,-2-7 0,26-38 0,6-10 0</inkml:trace>
  <inkml:trace contextRef="#ctx0" brushRef="#br0" timeOffset="1866">3089 321 7785,'7'-21'0,"2"-3"0,4-2 398,2 1 0,-5 4 507,-1 7-451,-5-1 1,4 2 191,-3 4 150,-4 2-153,6 7-368,-7 7 0,0 1-41,0 6 1,0 6-22,0-1 1,1 5-77,4-4 1,-2 6-20,7-2 1,-5 4-161,5 1 0,-7-2 95,2-2 1,1 1-108,-1-7 0,0 2-168,-5-2 0,0-2 87,0 2 1,-6-9-301,-4-5 0,-5-4 190,-4-1 1,-4 0-498,-6 0 0,1 0 280,4 0 0,-2-5-232,7 1 1,1-8-261,8 3 520,4-4 1,7-2 98,4 0 0,5 1 335,9-1 0,-2 1 0,62-20 0,8-5 0</inkml:trace>
  <inkml:trace contextRef="#ctx0" brushRef="#br0" timeOffset="2032">3483 234 7785,'14'0'27,"1"0"1,-5-2-1,-1-3 1,-4 3 2268,5-2-1638,-7 8 0,4 5 80,-7 5 1,0 6-288,0-1 1,-7 7-293,-2-2 1,0 2-254,0-2 1,1 2-860,-2-6 527,-3 6 0,11-10-1563,-3 3 400,-3-2 1589,7-9 0,14-41 0,11-15 0</inkml:trace>
  <inkml:trace contextRef="#ctx0" brushRef="#br0" timeOffset="2149">3716 30 7785,'8'-10'0,"-3"0"137,3 7-729,-6-4-472,4 7 1064,-12 13 0,-35 29 0,-14 20 0</inkml:trace>
  <inkml:trace contextRef="#ctx0" brushRef="#br0" timeOffset="2450">3906 277 7785,'19'-21'522,"0"-3"1,1 3-129,-6 1 1,1 6 617,0 4 22,-7-3-484,-2 12 0,-14-6-224,-6 7 0,-6 0-113,-4 0 1,-9 0-91,4 0 0,-2 7 91,7 2 0,-2 3-549,7-3 1,-1 9 261,6-3 1,1 3-216,3-4 1,4 6 72,6-1 0,8 5 24,6-4 1,7 4 231,9-4 1,-3 4 135,-3-5 0,4-1-2,-4-8 0,-3 3 21,-1-4-487,-4-2 0,-10-1 159,-6-6 1,-13 0-893,-11 0 0,-3-1 243,-3-4 1,3 2 780,3-7 0,16-19 0,9-10 0</inkml:trace>
  <inkml:trace contextRef="#ctx0" brushRef="#br0" timeOffset="2599">4241 409 8681,'8'1'2584,"-3"4"0,-5 3-1784,-5 7 0,2 4 186,-7 1 0,0 5-872,-4 0 0,-2 1-762,-4-2 1,4 4 585,-4-4 62,4 3 0,-31 9 0,-8 1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6T00:39:31.93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182 278 7804,'0'-15'1239,"0"7"0,-2 3-778,-3 10 0,-3 5-32,-6 9 0,-3 6-255,-2 9 0,3-2-275,-4 7 0,4-5-163,2 5 1,1-7-421,3 2 1,-1-3-477,6-2 1160,-7 0 0,30-32 0,0-8 0</inkml:trace>
  <inkml:trace contextRef="#ctx0" brushRef="#br0" timeOffset="133">298 59 7804,'0'-21'-390,"0"5"390,0-5 0,20 52 0,4 11 0</inkml:trace>
  <inkml:trace contextRef="#ctx0" brushRef="#br0" timeOffset="734">444 511 7804,'0'-14'236,"0"-1"1,5-1 390,0-4 0,6 4-555,-1-3 1,3 3 29,1 1 0,3-4-79,2-1 1,-1 6 124,6 4 0,-4 2 111,4-2 0,-6-1-92,1 6 0,-3 0-5,-1 5 1,4 2-14,1 2 1,-6 4-170,-4 7 0,-7 0 125,2-1 1,-3 6 66,-2-1 1,0 5-204,0-4 1,-5 4 79,0-4 1,-6-1 37,1-4 0,2-1-95,-2 1 0,5-6-306,-4 1 98,5-7 0,-4 4-567,4-7 509,2 0 1,-5-2 64,7-3 0,7-3 233,3-6 1,3-6-117,1 1 0,6-5 235,-1 4 0,5-4 80,-4 4 1,4 1 78,-5 4 1,6 6-100,-6-1 0,6 7 66,-6-2 0,0 3-181,-4 2 1,-2 7 56,-3 2 1,-2 6-284,-3 4 1,-4-2 78,4 2 0,-3 2-180,-2-1 0,-2-1 99,-3-4 0,4-6-101,-4 1 0,2-7-138,-2 2 300,3-3 1,-3-4-47,10-3 0,3-3-75,7-6 1,6-7-17,3-4 1,4-7 114,1-2 0,5 0 260,0 5 1,0 1-94,-5 4 1,-5 3 579,1 6 1,-8 2-109,3 4 0,-4 2 109,-1 7 1,-7 7-384,-3 2 0,-4 4-185,-1 2 0,0 4-109,0 1 0,-1 6 110,-4-2 1,1-1-896,-5 1 0,5-5-18,0 6 1,2-8-273,2 3 1,0-4 419,0-1 1,0-6 684,0 1 0,52-26 0,13-2 0</inkml:trace>
  <inkml:trace contextRef="#ctx0" brushRef="#br0" timeOffset="1451">1785 365 7804,'23'-24'105,"-4"0"0,2 4 188,-1-4 0,-2 6 476,-9-1 0,0 3-281,-5 1 0,-2 0 451,3 1-604,-10 6 1,-8-4 12,-6 8 1,-6-1-82,6 5 1,-7 8-45,2 6 0,-4 3-119,-1 7 1,0 0-168,0 5 1,6 0-625,4 1 0,2-6 391,3 0 0,1-1-228,3 1 0,4-3 154,6-6 0,8-7 110,6-3 1,7-4 10,9-1 0,0-6 51,4-4 0,-3-3 247,3-1 1,-5-6-40,-4 1 1,-3-1 274,-2 6 1,-9-1 44,4 1 171,-11-1-333,3 7 1,-9 1-119,-3 7 1,-1 7-70,-4 3 1,-1 3-135,6 1 0,-5 1-430,5-1 0,1 6 262,4-1 1,1 1-247,4-6 0,3-4 165,7 0 1,4-2 70,1 2 0,4-2 215,-5-4 1,7-2 150,-1 3 1,7-3-113,2-2 0,0-7 96,-5-3 0,-5 2 337,1-1 1,-1-6-188,5-4 1,-4-1 371,-1 6 1,-6-3-221,1-2 0,2 1 258,-1-6 1,-1 4-98,-4-4 1,-6 5 25,1-6 0,-2 8-135,2-3 0,-4 4 419,-6 1-297,0 1-280,0-1 1,-1 7-183,-4 3 1,-3 4 72,-7 1 1,1 0-68,-1 0 1,-4 1-132,-1 4 1,1 3-185,4 7 1,-4-1-27,-1 1 0,2-1-193,9 1 0,-3 0-265,8-1 0,-6 1 325,5-1 1,2-1 1,8-3 0,-1 3 50,11-3 1,-4 1 213,9-1 1,-4 8 88,-1-4 1,-7 10 170,-4 1 0,-2 4 25,-2 5 1,0 3 275,0 7 1,-11 6 179,-4 4 1,-9 1-252,0-2 0,-9-3-27,-1-6 0,-5-7-14,5-3 1,-9-5-306,4-4 0,0-11-123,10-9-160,6-3 0,4-10-20,9-7 1,10-6-335,10-8 0,9-7-56,5-3 1,4-3 252,1-1 0,2-1-31,3 0 1,-2 0 495,7 1 0,0-8 0,6 2 0,5-5 0,5-8 0,-1 1 0</inkml:trace>
  <inkml:trace contextRef="#ctx0" brushRef="#br0" timeOffset="1734">2645 278 7804,'-6'8'0,"3"0"-204,-7-3 0,7-2-722,-2 7 939,-3-7 15,6 10 918,-4-11-648,6 4 0,6-6-39,4 0 0,3 0-62,1 0 0,3-6 11,2-4 0,-3-3-80,4-2 1,-6-1-11,-4-3 0,1 3 210,-6-4 1,5 9 72,-5 1 1020,0 0-826,-5 2 0,-7 3 4,-3 10 0,-3 3-198,-1 7 0,-2 4-128,-4 1 0,9 6-273,-4-2 1,10 2-269,1-2 1,4-3-2142,4-6 2409,18 0 0,31-20 0,15-8 0,11 0 0,-1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6T00:39:38.54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1 523 7785,'9'-6'0,"1"-4"0,-2-3 541,2-1 161,3 6 1,-10 1-168,7 7 0,-7 2 34,2 3 1,1 4-7,-1 11 0,0 2-163,-5 8 0,0 5-430,0 4 0,0-2 97,0 2 1,0-6-17,0 1 0,0-4-42,0 0 1,0-8-148,0-2-89,0-4-19,0-8 1,7-5-222,2-13 1,11-6 187,4-13 0,5-6-12,5-4 1,-1-5 104,6-5 1,-9 4-62,-1-4 0,-1 1 40,-9 4 0,1 4-507,-6 10 266,-5 8 232,4 1 0,-12 14-499,4 7 0,-3 12 715,-2 7 0,0 33 0,0 3 0</inkml:trace>
  <inkml:trace contextRef="#ctx0" brushRef="#br0" timeOffset="158">598 669 11047,'-9'7'306,"-1"2"1,5 0-331,-5 0 1,6-1-186,-6 2 0,5 1-1995,-5-6 1251,7 7 953,-4-11 0,20-33 0,4-17 0</inkml:trace>
  <inkml:trace contextRef="#ctx0" brushRef="#br0" timeOffset="267">657 392 7785,'0'-14'0,"1"1"553,4 3-221,-3-3-1338,4 11 530,1-4 1,-6 12-320,4 4 795,-3 10 0,4 48 0,2 17 0</inkml:trace>
  <inkml:trace contextRef="#ctx0" brushRef="#br0" timeOffset="1068">1007 640 7785,'14'-15'0,"1"-1"5,-1-3 1,-4 1 50,0-6 1,-2 6 361,2-2 0,-4 4-82,-6 2 0,-6 1 202,-4 3 1,-3-1-118,-2 6 1,-6 2-23,-3 7 1,-4 5-197,-1 5 1,0 6-38,0-1 0,1 7-368,4-2 0,3 4 207,6 1 1,1 5-563,-1 0 1,7-5 293,3-5 1,4-1-173,1 1 1,8-4-35,6-10 1,7-4-115,9-6 1,4-2 205,0-2 1,6-9 156,-1-7 0,2-6 250,-3 2 1,4-10-58,-3-5 0,-1-3 139,0-2 0,-5-1 11,1-4 1,-5 4-27,-5-4 0,-4 10 256,-10 5 0,-4 10 1077,-6 5-580,0 9-324,-6 3 0,-3 14-165,-5 3 1,-6 9-139,1 5 1,-5 4-183,4 1 1,1 5 114,4 0 1,1 5-290,-1-5 1,5 5-4,1-5 1,5 0-87,0-5 1,2-1-45,2-4 0,6 2-157,4-7 1,3-6-13,2-8 1,4-3 142,1-2 1,4-2-61,-5-3 0,7-5 37,-2-9 0,4-2 93,1-3 1,0-9 58,0 4 0,-1 2 77,-4 2 0,-3 3-36,-6-3 0,-1-1 127,1 7 1,-7 4 669,-3 6-393,-3 5-18,-2-2 0,-2 8-37,-3 2 1,2 5-72,-7 5 1,0 6-115,-4-1 0,4 5-82,0-4 1,7 4 54,-2-5 1,-1 6-39,1-6 1,0 1 10,5-6 0,5-4 6,0 0 0,11-7 1,-1 2 1,4-4 5,1-1 1,-3-6-216,8-4 0,-1-8-14,5-1 0,-1-5-33,-4 4 0,2-1 43,-7 2 72,1 2 248,-6-4-226,-6 13 424,-1 2 1,-14 17-112,-2 4 0,1 4 44,-2 1 0,7-3-149,-2 8 0,3-6-235,2 5 0,3-6 91,7 2 0,1-6-143,14-4 1,-4-3 270,8-7 0,-3-2-77,8-3 0,-3-5 143,-2-9 0,0 1-106,0-6 0,-6-1 300,-4-4 1,-4 0-25,-5 0 1,-6 0 62,-8 0 1,-11 6-154,-9 4 1,-9 2-181,-1 3 1,0 6-452,5 3 0,6 3 218,4 2 0,3 7 199,1 2 0,59 69 0,-15-30 0,0 0 0</inkml:trace>
  <inkml:trace contextRef="#ctx0" brushRef="#br0" timeOffset="1585">3208 378 7785,'14'-15'2093,"-6"1"-1360,-1 5-500,-7-4 1,-7 12-36,-2-4 0,-6 3 126,-4 2 0,1 0 165,-6 0 0,4 0-327,-4 0 0,6 5 51,-1 0 1,-2 5-720,1-5 1,6 6 180,4-1-426,0 3 1,2 1 216,3 1 1,4-5-10,1-1 0,6-4 185,4 5 0,3-5 30,1 4 0,1 1 114,-1 5 1,1-1-1,0 1 0,-6 6 1146,1 3 0,-7 10-445,2 5 1,-5 3 63,-5 2 0,-4 6-236,-11 4 1,-3-4-117,-6-2 1,-2-4-103,-3-5 0,-1 0-213,-4-10 1,3-10 32,7-14 1,2-5 54,2-5 0,6-4-90,9-11 1,4-4 32,6-10 0,8 2-156,6-7 1,7 0-26,9-5 0,5 0 1,4 1 1,3 4-109,2 0 1,6 2-282,4-2 1,2 3 96,3 7 0,-1 6 557,0 4 0,-8 2 0,4-2 0,3 0 0,1-1 0</inkml:trace>
  <inkml:trace contextRef="#ctx0" brushRef="#br0" timeOffset="2943">3572 451 7785,'8'0'-101,"4"1"1295,-7 4-330,6-3-709,-3 4 0,2-6-98,-1 0 0,-4 0-410,5 0 278,0 0 1,3-1-70,-4-4 0,4 1 72,-3-5 0,-2-1-131,2-5 0,-5 1 329,4-1 0,-5 1-111,1-1 1,-4 5 477,-1 1 1,0 4 122,0-5-263,0 7 0,-6-2-36,-4 10 0,-3 5 62,-2 9 1,6-3-480,-1 4 0,2 1 136,-2-2 1,4 5-712,6-4 0,0-1 335,0-4 1,1-2-382,4-3 1,3 1 257,7-6 1,4 0-58,1-5 0,4 0 148,-5 0 1,7-7 162,-1-3 0,-3-7 75,3-3 0,-3-4 122,3 4 0,1-4 316,-7 5 1,0-6-260,-4 6 1,0 0 949,-1 4 0,-1 5 111,-3 0 575,3 7-1146,-5-3 0,0 12-181,-3 4 0,-4 5-173,-1 4 1,0 2-1,0 3 1,-4 2-116,-1-6 0,-5 1 98,5-2 1,-5-3-216,6 4 0,-6-9-3,5-1 0,0-5-359,5 4-9,0-5 93,0 2 1,7-12 99,2-4 0,6-3-19,4-2 1,-1-6-91,6-3 0,-4 1 43,4-1 0,-1 5 236,1-6 0,2 8-117,-7-3 0,1 6 744,-5 4-63,-1-3 234,1 11-516,-7-4 0,-2 12-104,-6 4 1,0 3-195,0 2 1,0 1 79,0 3 0,0-1-339,0 6 0,0-6 102,0 2 1,0-4-514,0-2 127,7 1 391,1-1 0,6-5 96,1-5 1,4-2 140,1-2 1,4 0-17,-4 0 0,4-6-83,-5-4 1,6-8 107,-6-1 0,0-7-33,-4 1 0,0 3 115,-1-3 0,1 1 121,-1-5 1,-6 5 657,-3-1-317,3 8 260,-6-5-677,5 8 0,-7 7 38,0 7 1,-5 9 10,0 10 1,-7-1 8,3 6 1,1 0-255,-2 6 1,7-1-33,-2 0 0,-2-5-114,2 0 1,1-1 13,4 1 0,1 2 138,4-6 0,-2-2 195,7-9 1,5 3-101,4-8 0,7 1 111,-2-5 0,4 0-39,1 0 1,-1-6 61,-4-4 0,3-3-95,-2-1 0,-4-7 5,-2-4 1,-3 3-400,-1-3 1,-2 1 154,-3-5 1,-4 1-194,-6 4 0,0-2 118,0 7 1,-6-6 27,-4 6 0,2 1-6,-2 8 86,0-3 1,1 12-353,-1-4 114,7 3 1,-2 4 392,10 3 0,3-2-27,6 7 0,3-5 338,2 4 1,-1-4-184,6 5 1,-6 0 380,1 4 1,-2-4-149,-3 0 1,-1-1 490,-3 6-544,3 0 1,-12-1-105,4 1 0,-3-6-930,-2 1 512,0 0-1702,-7 4 854,6 1-77,-6 0 1,2-6-183,1 1 292,-1-7 690,11 10 0,7-11 300,7 3 0,1-4 0,-2-1 0,2 0 0,3 0 0,4-1 0,-4-4 0,5-3 0,5-7 0,-3 1 125,3-1 0,-3-1 7,-2-4 1,0 3 738,0-8 0,1 6-95,-1-6 1,-7 8 1004,-2-3-898,-10 4-476,-4 1 0,-8 3-173,-2 2 1,-11 5-21,-9 10 0,-4-2 199,-1 7 0,0 4-112,0 6 0,4 4-186,1-5 1,1 6-71,-1-6 1,5 6-224,9-6 1,-3 5-194,3-4 0,4-1 205,1-4 1,3-1-45,2 1 0,7-7 19,3-3 1,9-4-255,5-1 0,4-1-27,1-4 0,0-3-137,0-7 0,-1-4 162,-4-1 1,2-4-68,-7 5 1,6-6 416,-6 6 0,1 0-230,-6 4 688,-6 0-394,-1 7 241,-7 2 0,-7 12 114,-2 4 1,1 3 269,-2 2 0,2 1-306,-2 3 1,3-3-105,7 4 0,0-4-530,0-1 1,7-1 199,3 1 1,9-6-509,5 1 0,6-7 294,4 2 1,3-3-420,7-2 1,-6-2 250,1-3 0,-1-8 530,0-6 0,-2-46 0,-7-6 0</inkml:trace>
  <inkml:trace contextRef="#ctx0" brushRef="#br0" timeOffset="3092">6138 28 7785,'-8'-15'0,"-5"7"1654,3 3 0,-4 5-669,-6 5 1,2 11-380,-6 13 1,0 7-198,-5 8 1,-1 0-34,1-1 0,2 1-669,2 0 0,4 0 237,7-1 1,6-6-864,3-2 1,5-6 554,5-5 1,-2-3-895,7-6 1,-1-6-72,6 1 1329,-1-7 0,1-9 0,0-10 0</inkml:trace>
  <inkml:trace contextRef="#ctx0" brushRef="#br0" timeOffset="3377">5759 349 7785,'0'-10'205,"0"0"1,5 5-60,0-5 1,6 7 132,-1-2 1,3 2-106,1-2 1,6 4-104,-1-4 1,7 3 78,-2 2 0,9 0-2,1 0 0,6 0 54,-1 0 1,-3 0 92,-2 0 1,0-1 95,-5-4 0,2 3 264,-12-3-208,0 4 120,-10 1 569,-3 0-781,-12 6 1,-3 2-142,-5 7 0,-6-1-224,1 1 1,0 1-279,4 4 0,0-4-736,1 3 1,-1-3 498,1-1 0,4 4-326,0 1 1,7-1-163,-2-4 1013,4-1 0,39 1 0,11 0 0</inkml:trace>
  <inkml:trace contextRef="#ctx0" brushRef="#br0" timeOffset="4001">6517 363 7785,'0'-14'0,"0"-1"335,0 0 1,0 6 511,0-1 1,-2 7-445,-3-2 1,-3 8-151,-6 2 1,-1 8 150,1 1 0,-1 1-124,0 4 1,1 4-178,-1 1 1,7-1 111,3 1 0,4-1-268,1 1 1,1-3 14,4-6 0,5-2-36,9-3 0,-1 1 52,6-6 0,1 0-69,4-5 0,0-7-40,0-2 1,-1-11 100,-4-4 0,2-5-61,-7-5 0,-4 1 69,-5-6 1,-7 2 28,2-2 1,-5 4 48,-5 5 0,-3 8 142,-7 2 1,-1 11-317,-3 4 1,1 3-188,-7 2 1,6 11-477,-5 4 0,4 5 346,-4-1 1,6 4-338,-1 6 1,9-5 277,5 0 0,4-1 10,1 1 0,6-3 484,4-6 0,9-2 0,5-3 0,4 1 0,1-6 0,5 0 0,0-5 0,0-2 0,-5-3 0,1-3 0,-1-6 0,0-6-52,0 1 1,-5-2 178,1 1 1,-8 4 687,3-3 1,-4 2-130,-1 3 0,-6 4 881,1 0-989,-7 7 0,4-2 98,-7 10 0,0 3-298,0 7 0,-7-1-127,-2 1 1,0 4 78,0 1 1,1 1-79,-2-2 1,-1-3-211,6 4 1,-5-4 15,5-1-154,0-1 0,5-4 39,0 0 0,7-7-36,3 2 0,9-4-436,5-1 1,5-6 229,5-4 1,-1-4-72,6-6 0,-5 4 44,5-3 1,-5 2 665,4 3 1,-7 1 64,-2 3 0,-6-1 942,-8 6-1077,-1 0 0,-6 12-21,-3 2 0,-5 4-447,-5 2 1,-4-1 211,-11 1 1,4 0-1268,-3-1 0,-3 1 536,3-1 0,0 1-1820,4-1 2537,7-5 0,8-3 0,8-6 0</inkml:trace>
  <inkml:trace contextRef="#ctx0" brushRef="#br0" timeOffset="4125">7479 494 7789,'6'-8'2443,"3"-5"-1210,5 5 1,-6 2 536,-3 6 0,-3 6-1257,-2 9 0,-2 1-440,-3 3 1,-3-1-1312,-6 6 1,-6-1 304,1 1 933,-7 4 0,-36 14 0,-16 12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6T00:39:53.28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475 234 7791,'0'-15'0,"-5"5"0,0 1 0,-1 0 65,1 0 0,2 2-2,-7 7 1,0 0 388,-4 0 1,-3 7-71,-2 2 1,1 6 43,-6 4 0,6-1-251,-1 7 1,2-1-156,3 5 0,6 0-32,3 0 1,3-1 148,2-4 0,2 4-187,3-4 0,3-3 34,6-1 1,1-4-52,0-2 0,-1-1-48,1-3 134,-7 3 234,-2-11 1,-9 9-110,-7-6 0,-6 4-459,-13-4 1,-7 2 177,-3-2 0,-3 1-224,-1 4 1,5-2 153,4-3 0,5-4-1035,5 4 1242,9-3 0,93-41 0,-25 15 0,-1-1 0</inkml:trace>
  <inkml:trace contextRef="#ctx0" brushRef="#br0" timeOffset="599">1058 263 7796,'5'-20'0,"0"1"0,0 4 1007,-5 6 1,0 4-413,0-5 1,-2 7-165,-3-2 1,-3 5-113,-7 5 1,-4 3 139,0 6 1,-7 7-74,1 4 1,3 2-147,-3 2 0,8 5-185,-3 1 1,4 5-200,1-1 0,7-3-83,3-2 1,4-5 188,1-5 0,6 2-730,4-7 0,8-6 292,1-8 0,9-3-346,1-2 1,2-7 202,8-2 1,-5-6 94,4-4 0,-4-4 303,5-6 0,-1-2 6,0-3 1,3-3 62,-7-7 1,0 5-64,-5 0 1,-6 7 506,-4-2 0,-9 14 211,-5 6 0,-5 9 550,-5 0 0,2 5-423,-7 5 0,0 3 152,-4 7 0,4 4-392,0 0 1,2 7-69,-2-1 0,-1 2-630,6 2 0,0-4 261,5-1 0,0-5-330,0 6 1,0-7-277,0 1 1,0-8-572,0-1 1,7-7 246,3 2 977,3-3 0,21-35 0,4-7 0</inkml:trace>
  <inkml:trace contextRef="#ctx0" brushRef="#br0" timeOffset="723">1539 132 7796,'0'-10'0,"0"0"-1395,0 7 1395,7-4 0,14 59 0,9 13 0</inkml:trace>
  <inkml:trace contextRef="#ctx0" brushRef="#br0" timeOffset="1307">1743 496 7796,'2'-15'0,"3"1"0,3-2 15,6-4 0,-4 2 124,0-6 0,-2 5 286,2-6 0,1 8-77,-6-3 0,4 4 488,-4 1-511,0 1 1,-6 6 82,-4 3-260,-3 3 1,-7 4-100,0 3 1,1 9-50,-1 11 1,2 2 146,4 2 0,-3 0-555,7 1 0,-4-1 206,4 0 1,0-2-439,5-2 1,0 1 176,0-7 1,2 0 14,2-4 0,5-2 106,5-3 0,7-4 21,3-6 0,4-6 122,1-4 1,2-9 71,3-6 1,-3-2 91,3-2 1,1-2 34,-1-3 0,0 3 199,-4-3 1,-8 10 672,-2 4 963,-4 4-1337,-2 8 1,-5 3 150,-5 10 1,-2 3-397,-2 7 0,-5 6-39,0 3 1,-6 4-127,1 1 0,2-5 127,-2 0 0,7-1-268,-2 1 1,4-3-26,1-6-513,0-1 344,0 1 0,8-8-47,6-7 1,3-9-70,7-10 1,0-4-166,5-6 1,-1 0 132,-4 0 0,2 0 67,-6 0 0,4 4 246,-5 1 1,1 6-139,-6-1 0,-6 7 867,-3 3-371,-3 5 1,-2 0 156,0 8 1,0 4-183,0 7 0,0 0 48,0-1 0,0 6-373,0-1 1,0 2 54,0-1 1,0-4-101,0 3 0,6-4-87,4-5 1,3 1-58,2-6 0,4 0-11,0-5 0,7 0-104,-1 0 1,4-12 137,5-2 0,-3-9 49,3 4 1,1-12 190,-1 2 0,-4-18 0,0-10 0,1-2 0,0 0 0</inkml:trace>
  <inkml:trace contextRef="#ctx0" brushRef="#br0" timeOffset="1440">2924 102 7796,'8'-21'0,"-1"10"623,-7-4 967,0 11-998,0-3 0,-2 20-190,-3 6 1,-3 7 32,-7 4 1,1 5-89,-1 4 0,1 2-782,-1-3 1,2 0-131,3-4 1,-1-4-457,6 4 0,0-3 578,5-2 0,2-8-597,3-6 1040,3 0 0,19-46 0,4-3 0</inkml:trace>
  <inkml:trace contextRef="#ctx0" brushRef="#br0" timeOffset="1717">2793 336 7796,'9'-5'-3,"1"0"0,0-5 48,4 5 1,6-4 116,-1 4 0,6-5-113,-6 5 1,7-6 254,-2 1 1,4 2-72,1-2 1,-5 7 338,1-2 1,-8 4 218,3 1 100,-4 0-227,-8 0-425,-1 6 0,-7 2-181,0 7 0,-2-1-196,-3 1 1,2-1-154,-7 1 0,5 0-446,-4-1 1,5-4-2,-1 0 1,2-7-180,-2 2-1147,4 3 2064,-6-7 0,33-46 0,7-20 0</inkml:trace>
  <inkml:trace contextRef="#ctx0" brushRef="#br0" timeOffset="1798">3274 102 7796,'0'-8'0,"0"2"0,-7 45 0,-1 9 0</inkml:trace>
  <inkml:trace contextRef="#ctx0" brushRef="#br0" timeOffset="2332">3653 0 8332,'-7'15'1394,"-1"12"-905,-6 7 1,-7 13-143,-4 7 1,-2 11-80,-2 8 0,-5 4-297,0 6 0,0-5 251,4-10 0,3 0-155,3-10 1,4-5-125,10-14 0,6-11-26,8-14 0,5-5-192,5-9 1,1 0 80,-1 0 0,7-12 43,4-2 0,-3-11-278,3 1 1,-3-10 328,3-5 1,-6-3-160,-9-2 1,1-1 75,-6-4 0,0-1-85,-5-3 1,-3 7 299,-7 8 1,-2 7-137,-12 2 0,0 3 276,-5 11 0,6 4-75,4 11 1,2 0 12,3 0 0,6 6-167,3 4 0,5 3-92,5 1 1,4-4 98,11 0 0,7-7-26,7 2 1,2-3-22,-2-2 0,3 0 11,7 0 0,0-7 207,0-3 0,-7-3-122,-3-1 1,-3 1 592,-2 3 1,-7-1 685,-2 6 538,-10 0-1321,-4 5 1,-6 2-21,0 3 0,-5 3-250,0 6 0,-6 1-11,1-1 1,-3 4-549,-1-3 1,4 3 274,0-9 0,5 4-989,-4 2 1,4-7-1174,-5-3-354,7 3 2575,-4-6 0,20-22 0,4-12 0</inkml:trace>
  <inkml:trace contextRef="#ctx0" brushRef="#br0" timeOffset="2440">3988 73 7796,'0'-8'-82,"0"0"-1110,0 3 1192,7 4 0,-19 39 0,3 19 0</inkml:trace>
  <inkml:trace contextRef="#ctx0" brushRef="#br0" timeOffset="2649">4265 219 7796,'0'-8'0,"-2"1"535,-2 7 0,0 0 763,-5 0 1,-3 7-643,-7 3 0,3 9-249,-4 5 0,-1 4-729,2 1 1,4 0 146,5 0 0,7-4-19,-2-1 1,7-11-9,8 1 0,6-9-312,13 0 1,2-10-1514,3-4 2027,3-4 0,5-22 0,5-10 0,3-2 0,1-1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6T00:39:58.92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401 386 7774,'-15'-13'139,"0"3"1,1-1 174,-1 6 0,-6 0-75,-3 5 1,-4 6 139,-1 4 1,5 5-241,0 4 1,6 2-32,-2 3 1,11 4 56,4-4 1,5-1-102,5 1 1,11 0-111,13 6 1,7-3 165,7-3 0,0-2-2,-5-8 1,-2 1-218,-7-1 0,-8 1 100,-6-1 1,-7-4 81,-8 0 0,-13-5-42,-6 4 1,-19-4-158,-5 5 1,-11-7-41,1 2 1,-2-3-160,1-2 1,7 0-154,13 0 1,7-5-308,12 0 0,9-8 775,6-2 0,84-32 0,-28 17 0,0-1 0</inkml:trace>
  <inkml:trace contextRef="#ctx0" brushRef="#br0" timeOffset="200">794 429 11141,'-6'15'954,"-4"-1"1,-3 6-797,-2-1 0,-4 2-428,0-1 31,-1-4 0,6 5-969,-1-6 311,7-7 82,1-2 1,11-12-274,5-4 1,1-5 1087,10-4 0,14-28 0,6-13 0,4-7 0,0 0 0</inkml:trace>
  <inkml:trace contextRef="#ctx0" brushRef="#br0" timeOffset="1185">896 254 7774,'5'-9'491,"0"-1"-66,0 7-1183,-5-10 628,0 11 0,-2 2-499,-3 10 0,-1 4 385,-4 6 0,-3-2 244,3 6 0,-2 5 4,-3 5 0,2 0-42,3-5 0,-1 0 84,6 1 0,0-6 151,5 0 0,-5-1 452,1 1-93,-1-3-218,11-13 1,2-1-138,7-7 0,-5-2-48,-1-3 0,1-3-50,5-6 1,-1-6-7,1 1 0,-1-6-86,1 6 0,-1-7 69,1 2 1,4-2-97,1 2 1,-1 3 92,-4 6 1,-1 0 47,1 1 0,0 1-5,-1 3 1,1 4 11,-1 6 1,1 1-7,0 4 1,-3 3 12,-2 7 0,-3 4 3,-7 1 1,0 6 19,0-2 1,-2 3-13,-3 3 0,2-6-21,-7 0 0,2-6-190,-2 1 1,-1-2 37,6-3 0,-5-4-136,6 0 78,-1-7-50,5 3 0,0-7-57,0-4 0,1-3 19,4-7 1,5-6-140,9-3 1,2-4 78,4-1 0,2 2-71,-2 2 0,2-2 180,2 2 1,-4 4 234,-1 2 1,-6 8 19,1 1 409,4 7-362,-7-4 1,-1 14 128,-11 2 1,-2 4-82,-2 2 0,0 0-43,0-1 1,-2 2-38,-2 4 1,0-4-124,-5 3 0,5-2-184,0-3 1,-3-4 26,2 0 1,0-6-406,5 6-45,0-7 197,0 4 31,0-7 0,7-7 93,3-2 0,7-4 59,3-2 1,6-1 65,-2-3 1,2 2 101,-2-2 1,2 3 33,-6 1 0,4 5 425,-5 1 52,1 5-58,-6-2 1,-6 8-164,-3 2 0,-3 6-41,-2 10 1,-5-4-409,0 3 0,-5 2 3,6-1 0,-3-1-182,2-4 147,4 6 0,-6-5-152,7 3 0,7-9-22,2-5 0,9-3 61,2-2 1,6 0-9,-2 0 1,8-7 343,2-3 0,0-3-173,-5-1 1,5-2 172,0-4 0,-4 2 0,-6-6 0,-1 5 65,1-6 0,-3 8 49,-7-3 1,-1 4 182,-3 1 0,-3 6 1189,-7-1-772,0 7 1,-2-4-254,-3 7 0,-3 2-208,-7 3 0,1 4-107,-1 11 0,1-4-100,-1 3 1,2 3 91,3-3 0,-1 5-95,6-4 1,-4-1-68,4-4 0,0 4-474,5 1 100,0-1 0,6-6 215,4-3 0,0-4-168,4-6 1,-2 0 50,7 0 1,2-6-36,-1-4 1,6-8 83,-2-1 1,-1-6 66,1 6 1,-6-2 71,1 2 1,-4 2 119,-6-2 1,3 8 418,-7 1 1,1 7-50,-1-2-82,-3 3 0,2 4-28,-8 3 0,0 3-19,-5 6 0,0 1-195,0-1 1,-3 1-273,8 0 1,-1-1-82,5 1 1,0-6 106,0 1 1,1-5-344,4 5 1,8-7 167,7 2 0,5-5 12,0-5 1,7 0 354,2-9 0,7-17 0,4-8 0,2-8 0,0 0 0</inkml:trace>
  <inkml:trace contextRef="#ctx0" brushRef="#br0" timeOffset="1308">2689 123 7774,'0'-14'1904,"0"-1"-1359,0 7 0,-5 3-317,1 10 0,-8 5-243,3 9 1,0 4-285,0 6 1,-1 0-717,-5 0 1,6 0 568,-1 0 0,5 1-636,-5-1 1082,7-7 0,10 12 0,9-3 0</inkml:trace>
  <inkml:trace contextRef="#ctx0" brushRef="#br0" timeOffset="1702">2923 400 7774,'14'-14'0,"6"-1"190,-1 0 1,0 1 331,-4-1 1,-7 1-164,-3-1 1,-3 5 328,-2 1-610,0 5 0,-9-2 89,-5 6 1,-6 0 247,-4 0 0,-3 2-129,2 2 0,-2 6-220,-2 10 1,0-3 46,-1 8 0,8-6-165,2 5 1,4-4-155,1 4 1,7-6-1091,4 1 943,2 4 0,4-8-195,2-1 0,11-6 41,9-8 0,4-1 140,1-4 0,2-5-50,3-9 1,-4 1 176,5-6 1,-6-1 108,-5-4 1,2 5 89,-7 0 0,1 1 41,-6-1 1003,-6 2-819,-1 14 1,-9 4 382,-3 8 1,-3 6-210,-6 10 1,-1-3-31,1 8 1,4-3-310,0 3 1,7-4-249,-2-7 1,5-1 148,5-3 0,3 1-65,7-6 1,1 0-104,3-5 0,6-2-107,9-2 1,-2-5-242,7-5 0,-7-7 29,2-4 567,3-2 0,0-24 0,3-11 0,6-6 0,0 1 0</inkml:trace>
  <inkml:trace contextRef="#ctx0" brushRef="#br0" timeOffset="1817">3520 7 7774,'-6'-7'1005,"-4"7"0,-5 13-412,-4 11 1,1 15-223,-6 5 1,-4 8-267,-1-4 1,-3 6-162,8-6 1,2 1-242,3-5 1,9-4-588,5-6 0,4-6-844,1-14 1728,6-6 0,15-14 0,10-10 0</inkml:trace>
  <inkml:trace contextRef="#ctx0" brushRef="#br0" timeOffset="2126">3185 342 7774,'0'-10'266,"0"0"147,0 7 0,6-8-213,4 6 0,5 0-145,4 5 1,4-2-168,6-2 1,2 2 92,3-3 1,3 2 47,7-2 0,-1 2 45,1-7 1,-2 7-112,-3-2 0,-3-2 72,-7 3 1,-6-3 429,-4 2-65,-9 4-82,-4-6 0,-14 14 146,-6 2 1,-3 4-87,-7 2 0,1 4-662,-1 1 1,-2 4 16,7-4 0,-5 4-175,4-5 1,2 2 23,9-1 1,-4-4-431,3 3 1,3-2 78,3-3 0,4-6 769,4-3 0,4 3 0,72-32 0,15-2 0</inkml:trace>
  <inkml:trace contextRef="#ctx0" brushRef="#br0" timeOffset="2418">3914 269 8501,'-15'0'201,"2"6"-119,4 4 1,-3 3-89,7 2 0,-4-1 183,4 1 0,0-1-35,5 1 1,0 0-62,0-1 1,0-4 43,0 0 0,5-6-7,0 6 1,11-7-41,-2 2 0,4-5-1,-3-5 0,1-3 22,3-6 1,-2-1-24,2 1 0,-3-6-87,-1 1 1,-5-6 99,-1 6 1,-5-5-58,0 4 0,-4 1 0,-4 4 1,-5 2-120,-5 3 1,-7 4-97,-3 6 1,-2 6-342,1 4 0,-1 8 13,7 1 1,-5 7-409,4-1 0,7-3 227,8 3 692,4-8 0,40 11 0,9-5 0</inkml:trace>
  <inkml:trace contextRef="#ctx0" brushRef="#br0" timeOffset="2710">4191 313 7774,'14'-7'260,"1"-3"1,-5-3 164,-1-1 319,1-1-127,-2 7 141,-1 2-482,-7 6 0,-2 5-101,-3-1 1,2 8 19,-7-2 0,5 4-1,-4 6 1,4-4-298,-5 3 0,7-3 157,-2-1-758,-3 0 341,6-1 245,-4 1 0,12-7-69,4-3 0,9-4-110,6-1 1,2-1 63,2-4 0,1-3-62,-1-7 0,5 1 285,0-1 0,-5 0 612,-5 1 604,-6 6-911,3 1 1,-13 9 327,-3 3 0,-5 3-325,-5 6 0,-1 1-309,-4 0 0,-3-1-344,3 1 1,-1-1-1641,1 1 1995,4-1 0,6-12 0,0-4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6T00:39:58.15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378 453 7764,'8'-23'0,"3"2"273,-6 7 1,5 4 434,-5 0 0,1 2 151,-1-2-121,-3-3-550,4 5 1,-12-2 22,-4 1 1,-5 6-182,-4-2 0,-4 5 72,-6 5 1,-2-1 69,-3 11 0,2-4-132,-7 9 1,7 2-35,-2 3 0,3 2 3,2 2 1,6 1-117,4-1 0,4 0-331,5 0 0,6-5 247,8 1 0,13-9-413,12-2 0,6-6 236,9-8 1,5-6-280,-1-4 0,6-4 189,-6-6 0,6 1 145,-6-10 1,1 1 144,-5-11 1,4-1 88,1-9 1,-1-3-39,-4-6 0,-7 0 52,-3-1 1,-4 3 569,-6 2 0,-10 17 40,-9 13 1,-5 12 400,-5 8 1,-3 2-439,-6 2 0,-7 8 68,-4 7 0,-2 6-189,-2 8 0,1 6-76,4 4 0,3-1-218,6 0 0,1 1-178,-1 5 1,7 3-686,3-3 1,4 1 406,1-11 0,13 0-667,6-5 0,12-1 303,3-4 0,6-9 113,-1-10 1,2-4 613,-3-1 0,3 0 0,-7 0 0,0-1 0,-5-4 0,-1-3 0,-4-7 0,4-4 0,-4-1 0,-1-1 0,1 2 0,-6-2 0,1-4 0,2-2 205,-1 2 1,-6 3 1177,-4-3-888,-7 8 1,4-4 113,-7 6 0,-7 7-233,-3 3 0,-7 3-185,-3 2 0,-6 7 119,2 3 0,-4 7-66,-1 3 1,5 4-169,0-4 0,6 4-128,-2-5 0,4 6-283,2-6 1,5 1 61,5-6 1,2 1-274,2-1 1,6-6 147,4-3 0,10-3-198,4-2 0,8-7 139,2-2 0,-1-6 80,-9-4 0,2 2 301,-7-2 1,1 0 75,-6 4 0,-5-3 393,-5 8-78,4-2 487,-6 3-592,-2 3 0,-6 12 60,-4 4 0,-1 3-208,6 2 0,0-1 70,5 1 1,0-1-375,0 1 0,1 0 6,4-1 0,8-4-107,7 0 0,6-7 73,-2 2 0,10-10-100,5-5 1,3-4 117,2-6 0,1 1 252,4-11 0,-4 3 0,4-12 0,-4 0 0,-1-5 0,-2 1 0,-3-1 0,1 0 162,-6 1 1,-8 7 701,-11 7-483,-1 6 1,-14 15 246,0 3 0,-6 5-194,-9 5 0,-6 5-69,-3 9 1,-4-1-306,-1 6 1,5 5 100,0 5 1,4 2-243,-4-2 0,6 2-47,-1 3 0,2 1-14,3-6 0,1 5-57,3-5 1,4 5-122,6-5 1,6-5 7,4-5 1,4-6 55,6 2 0,7-11-36,7-4 0,0-3 101,-4-2 0,0-2 60,4-3 0,-1-3 20,6-6 1,-7-6 6,2 1 1,2-9 17,-2-1 0,5 0 98,-5-5 0,0-2-109,-5 2 1,-5 0 35,0 5 0,-8 0 2050,-1 0-1463,-7 6 0,-9 4-92,-4 9 0,-5 3-158,-9 7 1,-4 2-264,-6 3 1,-2 5 142,-3 9 1,3-1-133,-3 6 0,3-4-232,2 4 0,7-5 101,2 6 1,-1-3-517,2 3 0,6-4 270,8-7 1,5 1-121,5-1 0,9-6 238,10-3 1,6-3 203,4-2 1,-8-5 128,3 0 1,-5-4 399,0 4 0,-3 0-18,-6 5-63,0 0 0,-3 6-139,-2 4 0,-3-2-394,-7 2 0,0 0-412,0 4 1,-2 1 527,-3-1 0,-3-6 0,-6-1 0</inkml:trace>
  <inkml:trace contextRef="#ctx0" brushRef="#br0" timeOffset="183">1413 103 7767,'15'-5'-616,"-1"0"616,7 0 0,21-8 0,12-3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6T04:00:48.575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1819 322 8958,'-64'-29'-67,"2"-1"-271,-6 1 1,10 7-512,-6 2 1,8 10 960,-7 6 0,1 2 281,-1 2 1,9 0-88,1 0 0,6 0 66,3 0 1,1 6-128,-1 4 0,0 5-147,0 4 1,1 4 2,-1 6 0,-6 8 12,-4 7 1,4 1 3,1 9 1,-2-1-216,-3 6 1,2 5 188,-1 4 0,1 9 67,-1 0 0,2 9-336,8 2 0,-1 1 296,22-41 1,0 1 0,-13 42 2,5 1 0,9 2-145,12-2 0,5 1 12,14-6 1,8-11-275,16-3 0,10-10 293,9 0 1,10 4-136,5 1 1,8-8-65,2-2 0,-34-33 0,1-1 186,-1 0 0,0 0 0,5 1 0,1 0-8,0 0 0,2-1 0,-1 0 1,1-1 16,4-3 0,0-1 1,0 2-1,1 0-675,4-1 0,0-1 683,-2-1 1,0-1-1,7 4 1,-1-1 0,-3-3-1,-1 0 10,-1-1 0,-1 0 0,-2 0 0,1-1-18,0 0 1,0-1-1,-1 0 1,0 0 17,1-2 0,0 0 0,-4-1 0,-1-1 9,3-2 1,0-1 0,0 0-1,0 0 63,-1 1 0,1-1 0,2-2 1,1-2-61,2 0 1,0-1 0,-5-1 0,1-1 1,1 1 1,1-2-1,-5-1 1,0-2-38,2 0 1,0-2-1,-2-2 1,0-2 34,5 1 0,-1-1 0,-4-3 0,-1 0-8,3 1 1,0 0-1,-4-2 1,-1 0-66,-2 0 1,-1-1-1,2-2 1,-1 0 13,44-17 1,-3-2 19,-7 2 0,-4 2-8,-6-7 0,-5 5 29,0-5 1,-8 5 213,-2-5 0,-6 5-223,-8-4 1,-5-1 872,0-5 0,-12 2-800,2 3 1,-9-8 401,-1 3 0,-2-3-375,-3 4 1,-4-3 221,0-2 0,-7 1-272,2-7 1,1 6 1,-1-6 1,-2 1-7,-8-6 0,-3 1-84,-6 0 0,-2-9-74,-4-6 1,-3 5-416,-6-4 1,-5-3 272,0-3 1,-6-8-486,1-1 1,-3-1 570,20 42 1,0 0 0,-28-36-53,-4 4 1,-9 2 260,30 36 1,-2 2-1,-3 3 1,-2 2-70,0-2 0,-2 2 1,-1 4-1,0 3 102,0 1 0,-2 1 0,-2 2 0,-1 0 11,-3 2 0,0 2 0,0 0 0,0 2-65,-2 3 0,-1 1 0,2 2 0,0 1 39,1 4 0,0 0 1,0-1-1,0 1-9,0 2 0,0 1 0,0-1 0,0 1 11,0 1 1,0 2 0,-1 2 0,0 1-9,-1 0 1,-1 1-1,1 5 1,-2 1-37,-6 3 0,0 1 1,6 0-1,-1 1-227,-7 3 0,-1 1 1,3 2-1,-1 1 152,-3 3 1,-1 2-1,0 3 1,-1 1-69,-1 2 1,0 0-1,8-2 1,2 1-134,1-2 1,2 1-1,8-2 1,4 0-204,-30 28 0,19-4-332,15-1 788,20 1 0,6-1 0,13 1 0,0-1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6T00:40:08.10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221 611 7812,'14'-7'2,"-4"4"522,0-7 1,-5 2 273,4-2-402,-5-2-178,2 10 1,-7-3 165,-4 10 1,-5 5-110,-9 9 0,-4-1-188,-6 6 1,-5 0 9,0 6 1,0-1-183,5 0 1,4 0-1795,1 0 1879,13-6 0,37 4 0,22-4 0</inkml:trace>
  <inkml:trace contextRef="#ctx0" brushRef="#br0" timeOffset="965">804 480 7831,'0'-15'0,"0"0"159,0 1 0,-2 6 150,-2 3 0,-6 3 355,-10 2 0,3 2-271,-8 3 1,1 8-76,-5 6 1,0 5-449,-1-4 0,8 6 122,2-2 1,6-3-85,4-1 0,4-4 89,6-2-434,0 1 1,11-2 2,4-3 1,9-4-116,0-6 0,4-6 181,1-4 0,2-5-25,3-4 0,-4 1 160,4-6 0,2-5 198,-2-5 0,7-9-74,-3 0 1,3-8 140,-2-7 1,1-3 470,-6 2 1,-1 4-296,-9 12 1,-9 7 804,-11 7-533,-2 6 1,-8 15 131,-4 3 1,-5 12-168,-4 7 0,-2 7-20,-4 8 0,-2 7-325,3 3 0,-4 8 65,-1 1 0,5 6-249,-1-6 0,8 1 48,-3-5 0,10-5-83,5 0 0,4-7-26,1 2 0,1-10-183,4-4 1,5-9 46,10-1 0,-3-7-150,8 2 0,-1-4 28,5-1 1,-5 0 102,1 0 1,-1-6 146,5-4 0,-5 2 64,1-2 0,-6 1 137,5-6 1,-1-1-94,1-3 0,2 2 109,-6-2 1,-1-2 166,-4 1 1,4-4-51,1 5 0,-1-1-1,-4 6 1,-6-1 133,1 0 185,-7 1-196,4 6-197,-7 1 0,-7 9 83,-2 3 0,-9 3 143,-2 6 0,-4 6-162,5-1 1,-6 7-26,6-1 0,4-3-190,6 3 1,1-6 61,-2 5 1,3-6-178,7 2 0,0-4 73,0-2 0,8-6-179,7-3 1,8-3-12,11-2 1,-2 0-120,7 0 1,-2-7 149,2-2 0,2-4 99,-7-2 1,-5-4 43,-5-1 1,-6-1 86,1 2 0,-3-2 131,-1-4 0,-7 4-46,-3 7 0,-5-1 328,-5 1 0,-8 1-80,-6 3 0,-1 3 34,6 7 0,-1 2-174,1 3 0,1 3-89,3 7 1,-1 4-134,6 1 1,0 5 110,5 0 1,0 1-532,0-2 0,1 2 217,4-7 0,3 2-381,7-1 1,6-6 106,3 1 1,-1-2 57,1-8 1,1 0 59,4-5 1,5 0 38,0 0 1,-2-8 364,-7-7 0,2 0 0,-3-4 0,4-4 0,1-1 0,-5 1 0,1-1 0,-8 1 0,3-1 0,-6 3 358,-4 6 573,-3 1-539,-7 6 1,-2 8 220,-3 9 0,-5 16-134,-9 4 0,3 15-112,-4-1 0,-1 11-311,2-1 1,-5 2 107,4-1 1,-1 2-302,2-2 1,-2-4-107,-4-1 0,6-10-697,9-5 280,-3-4-341,5-7 560,0-8 441,2-15 0,25-41 0,5-14 0</inkml:trace>
  <inkml:trace contextRef="#ctx0" brushRef="#br0" timeOffset="1149">1970 582 7831,'15'-20'0,"-1"1"0,3 1 302,2 8 0,-1-1-135,6 6 1,-1 0 248,1 5 0,4 5 349,-4 0-275,-3 6 0,-2-3-269,-9 7 0,-3-1-44,-7 1 1,-7-5-694,-3-1 0,-9 1 304,-5 5 0,-9-6-761,-1 1 0,-5-7 973,5 2 0,-26-16 0,-1-5 0</inkml:trace>
  <inkml:trace contextRef="#ctx0" brushRef="#br0" timeOffset="2017">2757 115 7840,'7'-13'275,"3"3"1,-2-1-111,1 6 1,-5 2 190,0 8 0,-2 9 126,-2 11 1,-3 14 132,-7 4 0,-1 12-191,-13 4 1,-6 4-27,-4 5 1,-5 5-365,5 0 0,-4 0 168,4 4 0,-4-5-369,9-9 0,5-8 193,14-16 1,4-5-195,6-10 1,6 0-32,4-9 1,3-4-176,1-11 1,6 0 40,-1 0 0,6-1-112,-6-4 1,5-3 379,-4-7 1,-1-1-227,-4-4 0,-1-2 41,1-7 1,-2-2 1,-3-3 0,-4-3 99,-6-7 0,0-3 33,0 3 0,-2-3 165,-2 8 1,-6-1-48,-10 1 0,3 3 89,-8 7 1,8 6 67,-3 4 39,10 9 0,5-1-287,10 6 0,5 2 69,10 8 1,9-2-193,10 7 0,8-5 78,1 4 1,7-6 32,-1 2 1,1-3 108,-2-2 0,1 0 183,-11 0 1,-2 0 14,-12 0 1,-6 0-138,-4 0 1,1-2 237,-6-3 1,-3 2-80,-11-6 0,0-1 20,0-5 1,-1 5-8,-4 1 0,-5 4 20,-9-5 1,1 7-154,-6-2 0,1 3-131,-1 2 1,-2 2 120,6 3 0,-1 3-148,2 7 0,4-1-160,1 1 1,1-1 102,8 1 1,-5 0-57,5-1 1,0 1 27,5-1 0,2-1 54,3-3 0,5 1-46,9-6 1,2 0-84,3-5 0,4 0-204,-4 0 0,2-6 122,-2-4 1,4-3 45,-4-2 1,-1-4 32,1-1 1,-8 1 224,-1 4 1,-2 1 33,-8-1 0,0 5 198,-5 1-127,0 6 0,-2-4 241,-3 7 0,2 2-63,-7 3 1,2 3 11,-2 6 0,2 1-261,4-1 1,2 1 77,-3 0 1,3-1-365,2 1 0,2-6-7,3 1 0,-2-5-119,7 5 0,1-7 132,9 2 1,-3-4-34,8-1 1,-6-6-23,5-4 1,-4-3 20,4-1 1,1-6 40,4 1 0,-5-9 227,0-1 0,1 0-14,4-5 0,-7 0 343,-2 5 1,-4-2 1478,-1 12-912,-7-1-296,-2 12 0,-7 8-133,-4 10 0,-3 8 79,-7 1 1,0 12-501,1-2 1,-1 3 30,1-3 0,-1 1-387,1-1 0,-1-2-87,0-2 0,6 1-417,-1-7 1,2 5 239,-2-4 0,-1-1-776,6-4 1350,0-7 0,31-34 0,6-15 0</inkml:trace>
  <inkml:trace contextRef="#ctx0" brushRef="#br0" timeOffset="2450">3778 377 7848,'14'-14'0,"3"4"0,2 0 0,-3 2 105,4-1 0,-4 2 264,-2 7 1,1 0-165,0 0 0,-6 0 205,1 0-212,-7 0-25,-9 0 0,-4 2-76,-9 3 0,-4-2 65,-1 7 0,-4-2-297,-1 1 1,-5 4 3,0-3 0,5-2-16,4 2 1,8-2 33,-3 2 1,-1 3-250,2-4 220,6 4 0,6 2 41,7 0 0,2-3 2,3-2 0,9 3 48,11-3 1,4-2 3,5 2 1,-3-7 45,3 2 1,1-4 14,-1-1 1,0 0 1,-5 0 0,1 0 87,-1 0 0,-2-1 10,-2-4 0,0-3-97,-5-7 0,4-4 210,-4-1 0,-1 1-52,-4 4 0,-6 1 1235,1-1-356,-7 1-563,4-1 1,-9 7-170,-3 3 0,2 10-146,-7 5 1,2 3-39,-1 1 1,-3 1-125,7-1 0,-4 6-316,4-1 1,0 1 208,5-6 0,0 1-1452,0-1 279,0 1 67,0 0 1200,6-1 0,54-32 0,20-8 0</inkml:trace>
  <inkml:trace contextRef="#ctx0" brushRef="#br0" timeOffset="2557">4521 436 7863,'0'-15'28,"0"1"-28,-6 6 0,-9 27 0,-7 13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6T00:37:18.10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0 671 8033,'0'-15'187,"2"5"135,3 1 1,3-1-220,7-5 1,7-4-24,7-1 0,9-7-189,10-2 1,4-5 69,6-5 1,2-3-193,3 3 1,-3-2 37,4 3 1,-6-3-215,-5 7 1,-4 0 406,-10 5 0,22-39 0,1-10 0</inkml:trace>
  <inkml:trace contextRef="#ctx0" brushRef="#br0" timeOffset="291">73 656 8060,'0'-10'419,"0"1"0,13-3-281,7-7 0,9-4 104,10-6 1,8-8-269,16-7 1,5-6-315,10-8 1,-39 26-1,-1 0 201,1 0 0,0 1 0,37-24-98,-13 11 0,-6 4 203,-8 11 1,-17 3 0,-4 11-1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6T00:37:22.250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144 452 20602,'0'-14'-2437,"0"-1"1802,0 0 1,2 1 272,3-1 0,-2 1 518,7-1 1,1-1 355,8-4 1,-1 3-112,7-8 1,4 3 66,5-3 1,1-1-174,-1 7 0,-3-5 355,3 4 0,2 1-264,-2 4 0,-5 7-145,-5 3 0,-6-1-317,2 1-140,-11 0 218,-2 5 1,-59 20 0,-13 4 0</inkml:trace>
  <inkml:trace contextRef="#ctx0" brushRef="#br0" timeOffset="151">28 525 20602,'-7'-15'-4841,"4"6"2841,-7-1 1,7 0 1809,-2-4 1,5-1 1192,5 1 1,5-1-166,9 0 1,10-6-540,10-3 0,11-4-17,9-1 0,5-5-165,9 0 1,2-17-1,7-9 1,-22 17 0,-1 1-1,1 0 1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6T00:37:23.842"/>
    </inkml:context>
    <inkml:brush xml:id="br0">
      <inkml:brushProperty name="width" value="0.11429" units="cm"/>
      <inkml:brushProperty name="height" value="0.11429" units="cm"/>
    </inkml:brush>
    <inkml:brush xml:id="br1">
      <inkml:brushProperty name="width" value="0.08571" units="cm"/>
      <inkml:brushProperty name="height" value="0.08571" units="cm"/>
    </inkml:brush>
  </inkml:definitions>
  <inkml:trace contextRef="#ctx0" brushRef="#br0">43 613 10681,'0'-15'-406,"5"1"75,0-1 1,1 1 269,-1-1 0,3 1-45,7-1 1,1 0 128,3 1 1,4-6 37,6 1 1,0-2 10,0 1 1,2-1 7,3-3 0,-1-2 30,5 7 0,-5-1-164,1 6 1,2-6-121,-2 1 1,4-1 24,-4 6 154,-6-1 0,6-12 0,-3-4 0</inkml:trace>
  <inkml:trace contextRef="#ctx0" brushRef="#br1" timeOffset="200">101 657 8536,'-21'0'0,"3"0"-1272,-6 0 636,6 6 1385,4-4 1,9-2-337,10-10 0,16-4-617,13-6 0,8-9 70,6-10 1,12-5-17,13-4 1,8-11-101,-35 26 1,1-2 0,-2 3 0,0 0 40,4 0 1,-1 0 208,0 2 0,2 1 0,12-7 0,4 0 0,1-1 0,0 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6T00:37:26.134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24 409 22500,'0'-23'-3037,"2"-3"2758,3 7 0,-4-5 122,4 4 0,2-4 274,-2 5 1,6-1-48,-1 6 0,-2 4 119,2 0 1,-1 0 201,6-4 1,1-1-179,3 1 0,3 4 386,2 0 0,3 2-120,-2-2 1,2-1-111,2 6 0,1 0-100,-1 5 0,6-26 1,3-6-1</inkml:trace>
  <inkml:trace contextRef="#ctx0" brushRef="#br0" timeOffset="183">24 336 22500,'-8'-14'-7024,"-3"-1"5186,6 0 0,7 1 2554,7-1 0,11 1 614,4-1 1,12-4-622,8-1 0,4-4 458,6 5-1017,2-1 1,-6-7-1,4-6 1,7-2-1,1-1 1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6T00:37:27.592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1 612 21657,'6'-21'-1021,"2"4"659,7-8 0,1 3 598,4-3 0,4-7 225,10 3 0,5-10-144,9 0 0,11-5 39,9-4 0,3 2-1435,2-2 1227,0 2 1,-22 16 0,3-3 0,3-1-1,-1 0 1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6T00:37:28.808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0 671 15932,'0'-21'-1066,"0"4"888,0-2 1,0-2 72,0 2 0,3-6 442,7 6 1,3-12-355,16 2 0,5-10 249,15 0 0,-2-3-312,6-2 0,5 1-58,6-1 1,-1 2 453,-5 3-110,0 3 1,14-12-1,2-6 1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6T00:37:29.742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15 336 23860,'0'-15'-4896,"-2"0"3438,-3 1 0,4-2 910,-4-4 0,3 2 562,2-6 1,7 5 707,2-6 1,11 3-58,4-3 0,5-1-19,5 7 0,2-5-430,3 4 1,1 2 1202,-6 9-1071,7 2 1,9 7 0,10 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6T00:37:35.726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16 394 14800,'-7'-15'-5275,"5"6"4799,-2-1 0,2 5 238,2-5 267,0 7 0,2-10 329,2 3 1,0 2-89,5-1 1,6-6-4,4-4 0,7-3-146,-1 3 35,9 3 1,21-28-1,11-11 1,9-1-1,-1 0 1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6T00:37:36.46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1 656 8314,'9'-35'0,"1"-4"0,0 3 33,4 2 0,7-2 179,4 2 1,4-6-269,5 1 0,3-5 11,7-4 45,6 2 0,-4-5 0,5-6 0,7-2 0,-1 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6T00:31:05.18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15 438 8505,'-4'-15'-294,"-1"0"0,0 1 0,6 1 560,4 3 0,10-3-133,9 3 1,12-4-434,8-6 1,6-2 224,8-7 0,5-2 52,0-3 1,4 3-140,-9-3 1,-3 8 148,-11 2 1,-7 11-394,-3-2 1,-9 6 405,-6-1 0,4-10 0,-1 4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6T04:53:43.87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2689 7902,'8'-21'0,"-1"3"0,-7-6 0,0 6 566,0-1-245,0 9-354,0 4 0,0 7 94,0 4 0,0 5-144,0 9 1,5 4 114,0 6 1,6-1-122,-1-4 1,1 3 79,-1-2 1,4 2 105,1 2 1,-1-4-168,6-1 0,-4-6 63,-1 1 0,4-7 27,0-3 0,1-5 95,-6 0 0,1-8 159,0-6 1,-1-11-107,1-8 0,-2-2 61,-4-8 0,0 5-214,-5-5 0,-2 0 120,3-4 1,-10 0-200,-5 5 0,-4 2 65,-6 7 0,2 6-49,-6 4 0,1 4 23,-1 5 0,-2 4-145,7 6 0,-5 6 39,4 4 0,2 3-175,9 2 0,2 4-344,7 0 0,0 7 145,0-1 1,7-3-278,2 3 782,4-8 0,34 18 0,8-5 0</inkml:trace>
  <inkml:trace contextRef="#ctx0" brushRef="#br0" timeOffset="400">452 2339 7675,'-8'0'-553,"2"4"637,6 5 0,0 8 170,0 12 0,1 5-113,4 0 1,-2 6-221,7-1 0,0-2-2,4 2 1,2-6-102,4 1 0,-4-4 68,4 0 1,-4-9-141,-2-7 1,-4-1-176,0-8 429,-1 0 0,0-5 0,-5-7 0,-8-2 0,0-4 0,-5-2 0,-1-4 0,-5-1 0,1-1 0,-1 2 0,1-2 0,-1-4 0,-1-2 0,-4 3 0,3-6-58,-8-4 0,7 2 135,-1-7 1,3 5 262,1-5 1,6 2-107,-1-2 0,7 4-40,-2 5 0,10 3 28,4 3 0,9-2 46,2 6 1,4 2-60,-5 9 1,1 2-11,-6 7 1,1 12-123,-1 2 0,-1 10-161,-3 1 1,-3 2-325,-7 2 0,4 1 231,1-1 1,0-5-315,-5 0 1,0-6 128,0 2 0,-5-4-237,0-2 599,1-6 0,-9-53 0,-4-20 0</inkml:trace>
  <inkml:trace contextRef="#ctx0" brushRef="#br0" timeOffset="617">496 1654 7902,'0'-14'0,"0"-1"0,0 1-44,0-1 279,0 7 26,0 1 0,5 15-177,0 7 1,6 6-11,-1 8 0,-1 2-31,6 3 0,-4-2-145,9 7 0,-4 0 69,-2 5 1,3-5-105,2 0 0,-1-7-363,6 2 0,-6-8 224,1-2 1,3-6-590,-3 2 865,0-4 0,-4-8 0,-26-8 0,-7-8 0</inkml:trace>
  <inkml:trace contextRef="#ctx0" brushRef="#br0" timeOffset="957">554 2004 7902,'-5'-10'-200,"0"1"345,1-1 188,4-5-405,0 1 0,6-1-14,4 1 1,-2 4-13,2 0 1,-1 2 0,6-2 0,-1-3 123,1 4 1,0-4-89,-1-2 1,6 1 20,-1-1 1,1 0 8,-6 1 0,1-1 54,-1 1 0,-4 1 37,0 3 86,-1-3 259,0 5-306,3 0 0,-10 3 139,3 10 1,1 3-236,-1 7 1,0 4-81,-5 0 1,5 3-232,0-3 1,0-3 38,-5 4 0,5-4-160,-1-2 1,1-4 22,-5 0 407,0-7 0,7 4 0,-6-9 0,4-3 0,-3-3 0,-2-7 0,-33-64 0,13 31 0,0 0 0</inkml:trace>
  <inkml:trace contextRef="#ctx0" brushRef="#br0" timeOffset="1074">744 1494 7902,'0'-21'0,"-2"3"-220,-3-6 1,4 11-276,-4-2 1,3 9 929,2-4-209,0 7 1,0-2-385,0 10 1,0 3-76,0 6 1,7 6-116,2-1 1,-1 2 347,2-1 0,26 48 0,11 18 0</inkml:trace>
  <inkml:trace contextRef="#ctx0" brushRef="#br0" timeOffset="1863">948 1756 7902,'-10'-9'-1015,"0"-1"1,5 0 2349,-4-4-890,6-1 0,-4 0-227,7 1 1,0-1-43,0 1 1,0-1-34,0 1 130,7-1-283,1 0 1,5 6-14,-4-1 0,4 7 63,-3-2 1,-2 5-142,2 5 0,-2-2-9,2 7 0,3-1 94,-4 6 1,-1-5-35,2-1 0,-5 1-20,5 5 1,-5-6 23,4 1 0,-6-5-6,2 5 0,-1-7-108,0 2 131,-2-4-60,5-1 1,-7-1 59,0-4 0,0-3 80,0-7 0,0 1-37,0-1 0,0-4 7,0-1 1,0-6 13,0 2 1,0 3 115,0 2 0,0 2-93,0 3 0,0-1-15,0 1 0,1 6-141,4 3 1,-2 3 27,7 2 0,-5 0-71,5 0 0,-6 7 105,6 2 1,-5-1-17,5 2 0,-7 0-19,2 4 29,3 1 0,-6-5 98,2-1 0,0-5-106,0 0 292,-2 5-226,5-8 0,-6 1 2,4-7 1,-3-6-5,3 1 1,-4-3-1,-1-2 1,2-4-1,3-1 1,-4-4-2,4 5 0,-3-7 50,-2 2 0,0 2-55,0 3 0,0 3 287,0 1-285,0 1 1,1 1 5,4 3-21,-3 4 0,6 7-104,-3 4 1,-2 3-16,7 7 0,-5-1 66,4 1 0,-4-1-69,5 1 0,-5 0 77,4-1 0,0 1-57,0-1 1,3-4 13,-8 0 1,8-7-3,-2 2 1,-2-4-42,1-1 1,-1-1-7,2-4 1,3-5 73,-3-9 0,-2-2-2,2-4 0,-5-4 128,4 0 1,-6 0 7,2-5 0,-3-2 109,-2 2 0,0 5-149,0 5 0,-2 6 331,-3-1-106,4 9 0,-7 3 7,3 7 0,3 7-92,-3 3 0,4 9-68,1 5 0,0-1-147,0 1 1,0-4 83,0 4 1,5-6-337,0 1 0,6-2-22,-1-3 1,-2 1-151,1-1 0,1-1 177,5-3 1,-1-4 295,1-6 0,-1 0 0,1 0 0,-5-6 0,-1-4 0,1-3 0,-15-60 0,-4-14 0</inkml:trace>
  <inkml:trace contextRef="#ctx0" brushRef="#br0" timeOffset="1983">1516 969 7902,'-14'-21'0,"4"3"-175,0-6 0,2 6-612,-2-1 921,4 9 0,1 2-10,0 3-97,0 3 1,7-4 34,3 6 1,-2 5-373,7 0 1,-2 6 33,2-1 0,3 3 276,-4 1 0,30 33 0,8 8 0</inkml:trace>
  <inkml:trace contextRef="#ctx0" brushRef="#br0" timeOffset="2708">1691 852 7902,'-14'0'0,"4"0"22,0 0 157,7 0-24,-4 0 1,7 7-15,0 3 1,0 3-124,0 1 0,2 2 100,3 4 1,1-4-132,4 3 1,3-1 104,-3 2 0,3-4-66,1 3 1,1-2-90,0-3 0,-6-1-50,1-3 0,-2 3 5,2-3-219,3-4 58,-12 7 0,6-10 76,-7 7 1,-2-7 25,-3 2 1,2-3 153,-7-2 1,6 0-12,-6 0-15,7-7 1,-9-1 11,7-7 1,1 1 8,4-1 1,0 1 26,0-1 1,1 1 35,4-1 1,-2-1-55,7-4 1,-5 4 86,5-3 1,-2 3-94,1 1 0,4-4 130,-3-1 0,1 1-74,-1 4 1,3 0 14,-3 1 0,1-1-21,-1 1 1,1-1 11,-6 1 0,1-1-16,-1 0 0,-3 6 54,3-1 64,-4 7-138,-1-4-7,0 7 1,0 7-20,0 2 0,0 4-98,0 2 0,0 4 72,0 1 0,0 1-78,0-2-39,0-2 0,5 4 61,0-7 0,7-6 16,-3-3 0,4-3 11,2-2 1,1-2 59,3-3 0,2-3 18,4-6 1,1-7 20,-7-4 1,7-4-16,-2-5 0,-3 2 78,-1-7 0,-4 5 22,-1-5 1,-2 5-60,-4-5 0,-1 8-18,-3 2 1,-3 2 16,3 7-31,-10 1 1,-3 11-5,-7 3 1,5 5-9,1 5 1,-1 4-44,-5 11 1,2 1-127,4 3 1,2 4 1,7-4 1,0 5 69,0 5 1,0-3-133,0 3 1,2-3 52,3-2 1,-2-2 164,7-2 0,-1-6 0,6-9 0,4-4 0,1-6 0,-1-8 0,-4-6 0,4-12 0,1-8 0,-2-7 0,-9 2 0,4-8 0,-3-1 0,-4-6 0,-1 6 0,-3-7 0,-2 1 0,-22 2 0,-8-4 0,-2-6 0,-1 1 0</inkml:trace>
  <inkml:trace contextRef="#ctx0" brushRef="#br0" timeOffset="2824">2231 51 7902,'-21'-15'-272,"-4"1"1,4 1 0,2 5 824,3 8 0,7 6-145,5 9 1,2 6-206,2 3 0,6 10-119,4 5 0,3 5-203,2 4 0,4-3 66,1 4 0,5 3-158,0 1 1,2 4 152,2 1 58,1-6 0,-1-6 0,3 4 0,3 0 0,0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6T04:53:42.97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2404 7908,'0'-14'-1004,"0"-1"1,0 6 1896,0-1 1,0 0-403,0-4 0,0-8-316,0-2 0,0-5 12,0-5 1,0-8-1,0-7 1,5-12-20,-1-2 0,6-7-119,-5-3 1,8-6-343,2-4 0,-1-6 349,6-8 0,2 6-103,-10 43 1,1-1 0,9-48 42,-10 48 0,1 1 0,-2-1 0,2 0-7,1-2 0,1 0 0,14-36 14,0-5 0,-4 12-79,-1 2 0,-5 9 27,6 1 1,-8 13 15,3 1 0,-6 7-110,-4 3 0,3 6 88,-3-1 1,-4 11-175,-1-1 0,-3 5 49,-2-1 1,0 4 228,0 7 1,-2 1-543,-3 3 337,-3-3 1,-1 12-36,-1-4 1,5 5-120,-5 5 0,5 3 96,-4 6 0,-1 2 214,-5 4 0,1-4 0,-20 38 0,-5 1 0</inkml:trace>
  <inkml:trace contextRef="#ctx0" brushRef="#br0" timeOffset="158">278 203 7915,'13'-6'0,"-4"-4"0,4-3 63,-3-2 1,3 1 169,2-1 1,-1 2 45,1 4 0,-1-3 0,1 7 0,1 1-110,4 4 0,-3 1 0,8 4 1,-3 3-116,3 7 1,2 4 114,-3 1 1,2 5-617,-1 0 0,1 4-143,-7 5 0,-4 3 590,-6 7 0,-18 39 0,-1 9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6T04:53:48.30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73 2275 7879,'5'-15'-668,"0"0"1,0 1 550,-5-1 1,5 1 557,0-1 1,1-4-225,-1-1 0,-2 1-60,7 4 1,-7-4 48,2-1 0,-2 1-36,2 4 1,-3 1-41,3-1 0,-4 1 39,-1-1 0,0 0-126,0 1 0,0 4 32,0 0 1,0 1-106,0-6 0,-1 1 26,-4-1 1,2 0-101,-7 1 1,0 4-31,-4 0 0,-1 2 105,0-1 1,6 0-67,-1 5-15,0 2 59,-4-5 1,4 7-90,0 0-222,7 0 356,-3 0 1,17 0 164,3 0 0,4 0-115,-3 0 1,-1-4 60,1-1 0,0-2-83,-1 2 1,1 4 36,-1-4 0,1 3-63,-1 2 0,1 2-141,0 3 1,-1-2 103,1 7 0,-1-1-138,1 6 0,0 0 8,-1-1 0,1 1 106,-1-1 1,-1 1-101,-3 0 0,3-6 119,-3 1 1,-2-7-41,1 2-64,1-3 74,5-9 1,-6-6 56,1-6 1,-7-5 10,2 4 0,-1-6 58,0 2 1,-2-5-85,3-5 0,-4 1 83,-1-6 0,-4 7-10,-1-2 0,-5 8 138,5 2 1,-5 6-75,6-1 232,-8 9-301,11 3 1,-11 9 14,7 3 1,1 5-68,4 9 0,0 2 75,0 3 1,1 4-93,4-4 1,-2-1 26,7 1 0,-2-4-109,2 4 0,3-8 35,-3-1 1,2-2 2,3-9 0,4 1-18,1-5 1,4-1 62,-4-4 0,4-3-40,-5-7 0,2-1 17,-1-3 1,-4-4-32,4-6 1,1 0 65,-2-1 1,0 0 11,-4-4 0,-5 1 18,-1-6 0,-5 5 7,1-5 1,-4 5 7,-1-4 0,0 5 7,0-1 0,0 10 149,0 4 1,-5 4 85,0 2-126,-6 6 1,3 1-63,-7 7 1,6 7-36,-1 2 0,5 6 44,-5 4 1,6 4-9,-6 6 1,7 0 23,-2 0 1,-2 5-11,2 0 0,1 5-89,4-5 1,0 2 49,0-2 0,0-5-126,0 0 0,0-1 86,0-9 1,6-4 40,4-5 1,-2-7-67,2 2 1,-1-12-104,6-7 1,-5-4 2,-1-11 1,-1 3-153,2-8 1,1-2 29,-6 2 1,5-6 163,-5 1 0,0 3-18,-5 2 1,0 3 76,0 2 1,0 5 129,0 0 1,-5 11-139,0-2 1,-1 10 201,1 0-137,3 4 1,-4 7 26,6 4 1,0 4-50,0 6 1,0-2 8,0 6 0,1-6-5,4 1 1,2 2-10,2-1 1,4-1-59,-3-4 0,3-2 30,1-4 1,1 3 2,0-7 1,-1-1 8,1-4 0,-1 0-3,1 0 1,0-8-11,-1-6 0,-1-4 7,-3-11 0,3 3-129,-4-8 0,-2-3 84,-2-2 0,1-5-82,-1-5 0,0 4 43,-5-4 0,-6-2-16,-4-3 1,2 4 104,-2 1 0,0 11 137,-4 4 1,-1 11 430,1 8-420,5 7 0,-2 16 92,6 7 0,0 8 0,5 11 0,7-2-95,3 7 1,1 0-90,-1 4 0,7 0-216,-2-5 1,3 4-36,-4-3 0,6-3-289,-1-2 1,6-5-143,-6-5 0,5-2 624,-4-8 0,4-6 0,-5-3 0,27-68 0,1-18 0</inkml:trace>
  <inkml:trace contextRef="#ctx0" brushRef="#br0" timeOffset="257">1269 205 7879,'-7'-9'-179,"6"3"1,-6 19 602,7 6 0,2 7-157,3 3 1,1 7-34,4 3 1,3 3-274,-3 2 0,7 1 66,3 4 1,1-6-360,-2 1 1,-1-7 27,6-7 0,-6-3-137,2-3 0,1-9 106,-2-10 0,1-4 36,-6-1 1,-4-8 298,0-6 0,6-40 0,7-15 0</inkml:trace>
  <inkml:trace contextRef="#ctx0" brushRef="#br0" timeOffset="591">1298 598 7879,'-8'0'-1070,"1"-6"1042,7 4 0,7-11 29,3 3 0,3-3-3,1-1 0,6-1-126,-1 1 1,5-6 70,-4 1 0,4-7-85,-5 2 1,3 1 120,-3-1 0,-3 4-14,4-4 0,-4 4 30,-2-4 1,-6 11 211,-3-1 337,3 9-344,-6-2 1,9 9 44,-6 3 0,0 8-107,-5 6 1,0 7-51,0-2 1,5-1-54,0 1 0,0-4-204,-5 4 0,5-6-178,-1 1 0,3-4-15,-2-5-342,-4 3 704,12-12 0,-11 6 0,11-72 0,-5-16 0</inkml:trace>
  <inkml:trace contextRef="#ctx0" brushRef="#br0" timeOffset="714">1590 0 6112,'-9'0'0,"55"26"0,19 7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6T04:53:49.89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948 1823 7348,'-6'-9'-1193,"4"-3"1219,-2 2 1,2 2 573,2-2 1,0 0-422,0-4 0,0-1-5,0 1 0,0-1-155,0 0 1,0-1 79,0-3 1,0 1-124,0-6 0,0 6 32,0-2 1,2 4-80,2 2 0,0 4 40,5 0 46,-5 7 0,9-4-10,-4 7 0,-1 2 30,2 3 0,0 3-10,4 7 1,-4 1-35,0 3 1,0-3-8,4 4-2,1 3 0,-2-7-15,-4 3 1,3-7-3,-7-3 1,1-6-46,-1 2-61,-3-3 124,4-2 0,-1-2 11,0-3 1,0-3-11,-5-6 0,0-6-17,0 1 0,0-7 19,0 2 0,0 1 0,0-1 1,0 4 87,0-4 13,0 6-30,0-3-47,0 7-4,0 5 0,4 5-32,1 8 1,2 0-4,-2 5 1,-4 1 25,4 5 1,-2-6-9,2 1 0,-3 0 0,3 4 1,-2-1-13,2-3 45,-4 3-37,12-5 34,-5 7 1,2-7 62,0-3 53,-7-4 1,8-2-88,-6-4 1,2-3 9,-2-7 0,-4 1-22,4-1 1,-3-4 8,-2-1 0,5 1-81,-1 4 0,1-4 113,-5-1-135,0 1 1,0 4 13,0 1 1,0 4-71,0 0-33,0 7-7,0-4 129,0 1 1,2 4-23,3-2-25,-4 2-16,12 2 371,-4 0-231,5 0 1,1 2-2,-1 2 0,-4 0-34,0 5 1,-1-1-9,6 2 0,0 3-129,-1-3 0,1-2 121,-1 2 0,-4-7-87,0 2 0,-1 1 60,6-1 0,0 0-28,-1-5 0,-4-2 10,0-3 0,-2 2 0,1-6 0,3-6 22,-7-4 0,4-9 8,-4-1 0,0-2-22,-5-8 0,0 0-4,0-4 0,0 4 201,0 0 0,-2 11 37,-2-1 501,-5 10-474,-5 4 1,1 20-7,3 10 1,4 10-104,6 5 0,0-1-7,0 5 0,1-3-184,4-2 1,3-5-343,7 0 1,1-6-304,4 2 1,2-9 296,7-1 1,1-7 140,-1 2 0,-2-5 282,-2-5 0,9-16 0,-4-10 0</inkml:trace>
  <inkml:trace contextRef="#ctx0" brushRef="#br0" timeOffset="1493">220 4068 7875,'-10'-13'-470,"0"3"1,5-2 186,-4 8 1,4-6 421,-5 5 1,5-5 16,-5 5 1,1-4-109,-6 4 1,1-5 21,-1 5 1,0-1 112,1 1 0,-1 3-87,1-2 1,4 4 11,0 4 1,2 0 42,-2 5 1,4 6-59,6 4 0,0 6-109,0-6 1,0 7 96,0-2 1,2-1-183,2 1 0,0-4 10,5 4 0,-1-6 1,2 1 1,3-7 29,-3-3 1,3-5-164,1 0 0,-4-4-1,0-4 1,0-6 87,4-10 0,1-4-83,-1-10 1,1-3 59,-1-7 1,-1-1 61,-3-4 0,1-3 97,-6-6 0,0-5 0,-5 0 0,0-5 0,0 4 0,-6 3 0,-4 7 0,-3 6 0,-2 9 0,6 15 0,-1 9 0,7 12 131,-2 3 0,-2 6-12,3 9 0,-1 6-25,5 3 0,0 4 0,0 1 0,0 0 11,0 0 1,1-4-4,4-1 0,-2-1 5,7 1 0,0 2-113,4-7 0,1 1 58,0-6 1,4 1-130,0-1 0,7-6 20,-1-3 0,2-3 21,2-2 1,1-2-2,-1-3 1,-5-3-110,0-6 1,-4-1 54,4 1 1,-6-1 0,1 0 1,-7-4 90,-3 0 1,-4-2-44,5 1 1,-7 4 69,2-4 0,-3 3-13,-2-3 1,0 4 120,0-3 1,-5 2-80,0 3 0,-5-1 95,5 1 1,-1 6-44,1 3 1,2 3 4,-7 2 1,5 0-88,-5 0 1,7 11 34,-2 4 1,-1 3 1,1-4 1,-1 6-29,1-1 0,3 6-4,-3-6 0,4 5-40,1-4 0,0-1-28,0-4-15,0-1-236,0 1 31,0-7 230,6-2 0,1-14-120,2-6 1,3-2 60,-8-9 1,3 6 14,-2-5 0,-4 4 23,4-4 0,-1 6 2,0-1 0,-2-2 40,3 1 1,-4 6 14,-1 4 251,7 7-219,-5-4 1,6 14 88,-3 2 1,-4 1-64,4 5 0,-2-9-116,2 9 0,-2-6 1,7 1-18,-7 3 60,10-11 0,-6 3-33,2-10-38,4-3 0,-6-12 45,3 1 1,-2-6-50,-3 6 1,-4-9 50,4-1 1,-2-2 9,2-7 0,-3 0-35,3-1 0,-4-3-15,-1 4 0,-1-9 89,-4-2 1,2 2 6,-7 8 0,5 0 95,-5 10 0,2-2-21,-2 12 401,-3 6-316,12 6 0,-6 11-132,7 5 0,0 3-16,0 12 1,0-5-30,0 6 0,2-1 18,3 5 0,-2-1-111,7-4 1,0-1 4,4-4 1,1-3 74,-1 4 1,1-4-49,-1-1 1,-4-2 44,0-4 1,1-1-2,9-3 1,-4-3-5,3 3 1,-3-5-1,-1-5 1,0-3 5,-1-7 1,1 1 0,-1-1 1,1-1 61,-1-4 0,1 3-58,0-8 1,-6 7 182,1-1 1,-5-2-59,5 1 1,-7-1-43,2 2 0,-4 3 136,-1-4 26,0 4-108,0 2-77,0 5 1,-1 3-114,-4 6 0,3 2 69,-3 2 1,-1 5-96,1 5 0,-5 6 55,6-1 1,-6 7-12,5-2 1,-5 2-39,5-2 0,0 2-127,5-6 0,-4-1-46,-1-4-186,0-1 27,5-6 212,0-1 123,0-20 0,0-2 49,0-9 0,2 3 138,2 6 0,0 1-102,5-1 0,-4 2 71,5 4 0,-5 1-57,5 3 1,-6 3 285,6-3-305,0 4 1,4 5 38,1 1 0,0 5-376,-1-5 1,1 5 115,-1-6 1,1 1-185,-1-5 396,-5 0 0,10-13 0,-3-3 0</inkml:trace>
  <inkml:trace contextRef="#ctx0" brushRef="#br0" timeOffset="1751">438 3047 7864,'0'-10'0,"0"1"0,0 4-709,0-5 0,7 0 592,2-4 0,11-7 10,4-4 1,9-2-117,1-2 223,6-7 0,8-14 0,6-8 0,9-9 0,-1 1 0</inkml:trace>
  <inkml:trace contextRef="#ctx0" brushRef="#br0" timeOffset="2259">1502 2289 7864,'7'15'0,"-5"-1"-29,2 1 0,3 6 133,-2 3 1,6 5-81,-1 5 0,-2-1 8,2 6 1,-1 1-124,6 9 0,-1-4-41,1 4 1,0-9 109,-1-1 1,-4-7-14,0 2 0,-1-9 111,6-6 0,-5-4-424,-1-6 101,-5-2 0,2-9-51,-6-3 0,0-3 165,0-6 1,0-6 30,0 1 1,-2-7 101,-2 2 0,-4-4 0,-7-1 0,2-5 17,3 0 1,-3-7-70,4 3 0,-4-5 113,-2 0 1,0-1 6,1 0 0,-1-1 7,1-4 1,1 6 54,3-1 0,4 2-21,6 8 0,0 5-79,0 4 0,6 7 1,4-1 1,3 9 0,1 5 0,1 4 39,-1 1 0,-4 8-170,0 6 132,-7 8 0,8 2-89,-6 0 1,0 0 0,-5 6-84,0-1 0,0-5-377,0 0 516,0-6 0,-13 3 0,-3-6 0</inkml:trace>
  <inkml:trace contextRef="#ctx0" brushRef="#br0" timeOffset="2793">1721 2041 7864,'15'-14'-168,"-1"-1"-35,1 0 1,1 1 265,3-1 1,3 7 203,2 3 1,-3-1-205,-7 1 0,6 2 27,-1 8 1,-6 3-208,-8 6 1,-3 6 60,-2-1 1,0 7-106,0-2 0,-2-3 78,-3-1 0,-3-4-41,-6-1 1,4-2 45,0-4 1,7-1-20,-2-3 1,2-3-40,-2 3 0,3-10 75,-3-5 1,4-8-49,1-1 0,0-7 88,0 2 1,5-9 11,0-1 1,4 0 0,-4 5 1,7 0 130,-3 0 0,3 0-73,-3 0 1,4 6 145,-3 3 1,-2 4-152,2 2 1,-5 6 46,4 3-131,-5 3 87,9 2 0,-10 7-3,7 2 1,-6 4-91,6 2 1,-5-1-24,5 1 1,-7 4 53,2 1 1,1 4 19,-1-4 1,5-1-2,-5-4 0,4-1 19,-4 1 15,7-1 1,-9-1 18,7-3 3,-7-4 9,10-6 0,-12-11 10,4-3 0,-2-11 2,2 1 0,-3-5 105,3-5 1,-4 3-197,-1-3 0,-4-2 76,-1 2 0,-7 0-161,3 5 0,-4 7 83,-2 2 1,1 10-190,-1 6 1,5 2-29,1 2 0,0 6-15,0 4 0,-3 3 13,8 2 0,-6 1 230,5 3 0,20 17 0,9 9 0</inkml:trace>
  <inkml:trace contextRef="#ctx0" brushRef="#br0" timeOffset="3333">2406 1473 7864,'0'-21'0,"0"3"-319,0-6 1,0 6 250,0-2 968,0 11-730,-6 2 1,3 14-63,-7 2 1,2 11-81,-2 4 0,-1 4 106,6 1 0,-5 0-147,5 0 1,-1 0 30,1 0 0,3 0-61,-3 1 0,4-8 37,1-2-143,6 2 1,2-7 53,7 0 1,0-7-60,-1-8 0,1-2-10,-1-3 0,2-3 110,4-6 1,-4-8-171,4-2 1,-4-3 62,-2-3 0,2 0 64,4-4 1,-5 3 60,-1-3 1,1 3 9,-6 2 1,-1 0 4,2 0 1,-2 1 141,2 4 0,-2 3 37,-3 6 1,-2 7 85,7 3-177,-7-3-21,4 7-22,-7 1 0,0 8-42,0 6 0,0-4-23,0 0 0,-2-6-161,-3 6 147,4-7 1,-8 4 12,5-7 1,0 0-27,-5 0 249,5 0 1,-4 0 56,3 0 33,4 0 1,-7 0 245,3 0-365,3 0 0,-4 6-58,6 4 1,-5 3 7,0 2 0,0-1-217,5 1 0,0 4 56,0 1 1,0 4-351,0-5 1,7 1 73,2-6 1,4 1-51,2 0 0,-1-6 86,1 1 1,5-7 298,-1 2 0,7-8 0,-2-2 0,-3-6 0,-1 1 0,-4-5 0,-2-4 0,1 3 0,6-31 0,2 0 0</inkml:trace>
  <inkml:trace contextRef="#ctx0" brushRef="#br0" timeOffset="3650">2960 1094 7864,'-8'-15'0,"0"1"-28,3-1 1,4 5 84,-4 1-40,-3 5 1,4-2 113,-5 6-184,5 0 0,-9 6 107,4 4 0,2 3-55,2 2 0,2 4 41,-2 0 0,4 2 61,-4-1 1,3-4-137,2 4 1,5-4 59,0-2 1,5 1 33,-6-1 0,8 1 0,-2 0 0,-2-6 2,1 1 1,1-5 9,5 5 0,-1-2 5,1 1 1,-6 0-150,1-5 1,-5-2 185,5 3-153,-7 3-17,4-6 0,-7 6-371,0-3 38,0-4-330,-7 6 100,-1-7-29,-7 0 649,7 0 0,2 0 0,6-2 0,0-3 0,19-35 0,6-15 0</inkml:trace>
  <inkml:trace contextRef="#ctx0" brushRef="#br0" timeOffset="3967">3121 948 7864,'0'-15'0,"0"1"0,-2 1-408,-3 3 345,3-3 210,-11 11 1,10-4-97,-6 6 0,4 6-14,-5 4 1,7 5-43,-2 4 0,-2-3 87,3 4 0,-1 1-129,5-2 0,0 2 78,0-1 0,0-4-86,0 3 0,5-2 125,-1-3 0,8 1-4,-3-1 1,4 1 11,2 0 0,0-1 5,-1 1 0,-1-6 55,-3 1 0,3 0-68,-4 4 1,-2-4-154,-2 0 85,-4 0 1,-1 4-142,0 1 0,-1-7 64,-4-3 1,-3-2-424,-7 2 84,1-4 131,-1 6 1,2-9 95,3-3 0,4 2 28,6-7 0,0 6-13,0-6 0,0 0 172,0-4 0,6-7 0,35-54 0,-14 28 0,1 0 0</inkml:trace>
  <inkml:trace contextRef="#ctx0" brushRef="#br0" timeOffset="4158">3266 846 7864,'8'1'-864,"-3"4"1,-1-1 1328,0 5 1,-2 1-61,3 5 0,1-1-352,-1 1 1,0 4 0,-5 1 0,2 6-80,3-2 1,-4 2-4,4-2 0,-3 2-242,-2-7 1,0 1-141,0-6-229,0 1 246,0-7 394,0-1 0,0-46 0,0-10 0</inkml:trace>
  <inkml:trace contextRef="#ctx0" brushRef="#br0" timeOffset="4275">3295 627 7864,'30'15'0</inkml:trace>
  <inkml:trace contextRef="#ctx0" brushRef="#br0" timeOffset="4559">3543 904 7864,'0'15'0,"0"-1"0,0 1-406,0-1 213,0 1 0,0 0-363,0-1 406,0-6 25,0 5 0,0-13 165,0 0 1,0-6-40,0-9 0,0-1 113,0-3 0,-5-4-100,1-6 1,-1 0 33,5-1 1,0 0 23,0-4 1,0 3 9,0-3 0,5 5-23,-1 4 0,3 4-8,-2 7 0,-2-1 94,7 1 0,-5 6-95,4 3 0,-1 5-105,2 5 0,1 7 106,-6 8 1,5 6-322,-5-2 1,6 4 33,-1 1 0,1-5 236,-1 0 0,9 1 0,-2 4 0</inkml:trace>
  <inkml:trace contextRef="#ctx0" brushRef="#br0" timeOffset="5001">3995 511 7864,'0'-21'-70,"-1"4"65,-4-2 1,3-2 145,-3 1 1,4 1-25,1 4 1,0 6-61,0-1 202,0 7-309,0-4 137,0 7 0,0 7-4,0 2 1,0 6-24,0 4 0,-2 6-141,-3 9 0,4-3-31,-4 3 0,3-4-185,2-1 0,0-6 105,0-3 0,0-4-156,0-2 219,0-6 0,7-1 8,2-7 1,4-7 275,2-2 0,4-3 43,1 3 1,1-3 108,-2 7 1,-1 1-48,6 4 0,-6 3 119,2 7 1,-4 6-282,-2 13 0,-4 7 53,0 2 0,-7 0-132,2 1 1,-4-2 23,-1 2 1,-6-4-183,-4-6 0,-3-6 26,-1-3 0,-1-11-120,1-4 1,4-10 43,0-4 0,2-12-40,-2-9 1,2-5-50,3-9 1,4 0 66,-4 1 1,3-6-541,2 0 751,7-6 0,7 3 0,6-6 0,3-7 0,1-1 0</inkml:trace>
  <inkml:trace contextRef="#ctx0" brushRef="#br0" timeOffset="5868">613 6487 7832,'-10'0'-368,"1"0"1,4 0 0,-5 0 195,7 0 153,-4 0 119,7 0 0,0-6-37,0-4 0,7-4-12,3-6 1,-1-2-1,4-8 81,4 1 0,2-6 156,0-4 0,4-10 21,6-4 0,2-4-130,3-1 1,3-7 210,7-3 0,6-12-407,-23 37 1,0-1-1,1 0 1,0 1 123,1-4 1,1 1 0,2 1-1,0-1-10,2 0 1,1 0-1,-2 1 1,2-1-92,1-2 0,0-1 0,-3 4 0,-1 1 13,5 0 0,-1 1 0,-4 2 0,-1 1-140,32-33 1,-3 2-146,-1 3 1,-12 4 31,-4 11 1,-9 3 56,0 6 1,-3 0 88,-2 1 0,-6 5-105,-4 4 0,-4 8-149,-5 2 1,1 6 187,-6-1-675,0 3 520,-5 1 0,-2 5 309,-3 1 0,-8 5 0,-6-1 0,-13 4 0,1 1 0</inkml:trace>
  <inkml:trace contextRef="#ctx0" brushRef="#br0" timeOffset="6009">1852 4199 7832,'7'-16'0,"2"-2"0,4-2 0,2-1 91,0 2 0,6 7 214,3-2 1,4 4 119,1 0 1,1 4-75,4 6 1,-8 2-576,4 2 0,-13 13 80,-2 12 0,-7 6-64,-8 9 1,0 0 230,0 0-23,-6-1 0,-22 20 0,-11 6 0</inkml:trace>
  <inkml:trace contextRef="#ctx0" brushRef="#br0" timeOffset="8117">2654 3091 7958,'2'14'168,"3"3"1,3 2 0,1 7 0,1 5-193,1 3-57,2 6 0,2-9 1,0 3-118,-1-3 0,2-4-172,4-2 1,-9-6-180,4-9-63,-4-4 612,4-6 0,-27-26 0,-6-6 0</inkml:trace>
  <inkml:trace contextRef="#ctx0" brushRef="#br0" timeOffset="8510">2654 3178 7872,'0'-19'0,"0"-1"0,-5 1-28,0 4 0,-4 1 123,4-1 0,-5-1-66,5-3 0,-5 1 219,6-7 0,-6 1 110,5-5 0,0 0-115,5 0 0,2 0-20,3-1 0,-2 1-122,7 0 0,1 0 76,8 0 1,-2 4-97,2 1 1,2 8-42,-1 1 1,-1 7-196,-4 8 0,-1 2 14,1 3 0,-6 11-82,1 13 0,-7 7-61,2 8 1,-5-1 58,-5 1 0,2-5 113,-7 0 1,6-7 40,-6 2 0,2 2 1,-2-2 1,-3 0 19,3-5 1,2-5 7,-1 1 1,5-8 177,-1 3-175,4-4 1,2-6 108,4-1 1,5-5-90,9 1 1,6-5-64,9-5 0,-2 1 69,7-5 1,-5-1-180,5-5 0,-2 6 51,2-1 1,-3 2 31,-7-2 1,0-1-206,0 6 1,-5-1-123,1 1 436,-7 3 0,9-17 0,-4 2 0</inkml:trace>
  <inkml:trace contextRef="#ctx0" brushRef="#br0" timeOffset="9177">3412 2464 7872,'-14'-5'0,"-1"0"0,5 0 104,1 5 0,5 2 110,-1 3 0,4 5 0,1 9 0,0 4-70,0 6 1,0 2-126,0 3 1,6-4 38,4 4 1,3 2-139,2-2 0,1-5-120,3-4 1,-3-3 143,4 3 0,1-9-147,-2-7 0,2-5 60,-1 1 0,-4-4-3,3-1 1,-2-8 33,-3-7 1,1-1 25,-1-8 0,-1 0 51,-3-5 1,1-1 12,-6 1 0,5-2 102,-5-3 0,5 4-104,-6-4 0,1 3 75,-5 2 1,0-2-62,0-3 1,0 3 64,0-3 0,0 10-4,0 4 0,0 4 67,0 2-116,0 6 2,0 1-35,0 20 1,0-2-7,0 14 0,2-6 1,3 5 0,1-4 31,4 4 0,3-1-146,-3 1 1,3-1 70,1-4 0,1-7-61,-1 2 1,1-4 158,-1 0 1,1-4 3,0-6 1,-1-6 47,1-4 1,-6-5-67,1-4 0,-2-4 166,2-6 1,1 0-84,-6 0 0,0 0 79,-5-1 1,0 1-89,0 0 1,-2 0-59,-2 0 0,-5 6 49,-5 4 1,-7 4-11,-3 5 1,-4 4-40,-1 6 0,6 1 1,4 4 1,-2 0-41,1 10 1,6-4 53,4 9 1,7 1-390,-2-2 0,3 5 29,2-4 1,2-1-105,3-4 0,3-1 249,6 1 1,6-7 179,-1-3 0,2-3 0,-1-2 0,-4 0 0,3 0 0,43-46 0,9-11 0</inkml:trace>
  <inkml:trace contextRef="#ctx0" brushRef="#br0" timeOffset="9527">3995 2085 7872,'-8'-15'0,"3"1"0,-1 4-569,1 0 437,0 7 0,7-3 189,3 6 0,-2 1 22,6 4 0,-4 3 10,5 7 1,-2 4 94,2 1 0,3 4-123,-3-5 0,1 2-66,-1-1 1,3-4 74,-4 4 0,3-4-223,-3-2 155,4 1-121,-5-1 0,2-5-34,0-5 10,-7-2 0,4-13 45,-7-4 1,1-9-152,4 0 0,-3-4 236,3-1 0,-4 0-64,-1 0 1,0-1 227,0 1 0,0 2 77,0 2 1,2-1 399,3 7-399,-4 0 0,7 11 63,-3 3 0,-2 3-144,7 2 0,-5 7 19,5 2 1,-5 9-313,4 1 1,-1 3 84,2-3 1,3-3-441,-3 4 1,1-9 90,-1-1 1,3-2-62,-3 1 1,2-2-40,3-7 509,-7 0 0,5-19 0,-5-6 0</inkml:trace>
  <inkml:trace contextRef="#ctx0" brushRef="#br0" timeOffset="9893">4360 1793 7872,'0'-14'-1010,"0"-1"1010,0 1 0,0 6 367,0 1 1,1 9-92,4 3 0,2 3-41,2 6 1,3 1-59,-7-1 0,6 6 10,-1-1 0,-2 2-97,1-1 1,-4-4-94,5 3 1,-5 2-124,5-1 1,-6-6 13,6-4-117,-7 0 152,4 4 56,-7-5 1,0-11-164,0-13 0,0-1-148,0-8 1,0 0 206,0-6 0,0 1 80,0 0 1,0 0 153,0 0 1,0 0-103,0 0 0,0 6 154,0 3 0,0 4-17,0 2 1,5 4-32,0 0 1,6 7 20,-1-2 0,-2 5-18,1 5 1,0 8-82,0 6 0,4 6-92,-3-6 1,-2 7-398,2-2 1,-1-3 206,6-1 0,-5-4-235,-1-1 1,1-2 481,5-4 0,19-41 0,5-17 0</inkml:trace>
  <inkml:trace contextRef="#ctx0" brushRef="#br0" timeOffset="10202">4797 1560 7872,'2'-8'-1060,"2"3"794,-2-3 1,9 5 454,-6-7-198,0 7 0,2-10 0,-4 5 5,7-7 0,-7 6-5,2-1 1,-4 0 3,-1-4 0,0 4 14,0 0 0,0 0 179,0-4 1,0 4-41,0 0 292,0 7-231,-6-3 0,3 7-97,-7 4 1,5 3-40,-5 7 0,7 6-118,-2 3 1,2-1-56,-2 1 1,3-1 39,-2 1 0,2 2-137,2-7 0,6 1 53,4-6 0,3-4-501,2 0 645,-1-7 0,53-48 0,-28 12 0,1 1 0</inkml:trace>
  <inkml:trace contextRef="#ctx0" brushRef="#br0" timeOffset="10443">5118 1123 7872,'0'-10'0,"0"0"-817,0 1 408,0 1 595,0 1 0,0 10-44,0 7 0,0 1-54,0 14 0,0-6-21,0 5 0,1 1 1,4 4 1,-2 0-37,7 0 1,0-1-77,4-4 0,-1-3-96,-3-6 0,8-2 48,-4-4 1,4 3-99,-3-7 0,-1-7 33,1-8 0,4-4-78,1-6 1,-2-7 122,-9-7 0,4-2 112,-3 2 0,-3-3 0,-6-27 0,-2-13 0,-3-6 0,0 1 0</inkml:trace>
  <inkml:trace contextRef="#ctx0" brushRef="#br0" timeOffset="10576">5366 744 7872,'-15'-7'-12,"7"6"0,-4-4-6,8 10 0,-1 8 74,5 6 0,5 7 21,-1-2 1,8 4-205,-2 1 1,3 2 91,1 3 0,6-3-329,-1 3 1,0-4 117,-4 0 1,1-6 16,4 0 0,-4-6 229,3 1 0,-9-9 0,-4-3 0</inkml:trace>
  <inkml:trace contextRef="#ctx0" brushRef="#br0" timeOffset="11143">5336 1035 7872,'0'-14'0,"0"-6"0,0 1 0,7-2-376,3 1 1,3 4 229,1-3 1,1 3 159,-1 1 0,6-1 171,-1-4 1,5 6-106,-4-1 1,1 2-41,-2 8 1,-2-4-8,2 4 0,-3 0-115,-1 5 0,-6 5 59,1 0 0,-5 6-8,5-1 1,-2 3-4,2 1 0,-2 6-23,-3-1 0,-2 1-135,6-6 1,-4 1-13,5-1 126,-7-6-39,10 5 335,-11-11-110,4-2 0,-6-8 112,0-7 0,0-1-121,0-3 0,-1 2 73,-4-2 1,-3 3-107,-7 1 0,-1 1 29,-3-1 0,2 7-132,-2 3 0,3-1 93,1 1-268,1 0 1,4 5-248,0 0 214,7 0 1,-4-2 171,7-3 1,0 2 29,0-6 0,7-1 49,3-5 1,3 1 141,1-1 1,1 1 7,-1-1 1,1 0-101,-1 1 0,6 1 280,-1 3 0,2-3-71,-1 3 0,-2 4 15,6 1 0,-6 3-182,1 2 1,-3 0-125,-1 0 0,0 0-56,-1 0 0,-4 0 108,0 0-284,-7 0 164,3 0-47,-6 0 35,0 0 17,0-6 3,0-2 1,0-7-132,0 1 0,2-1-137,3 1 0,1-1 116,4 0 0,3 1 238,-3-1 0,41-25 0,13-7 0</inkml:trace>
  <inkml:trace contextRef="#ctx0" brushRef="#br0" timeOffset="11377">6342 102 7872,'10'17'155,"0"2"0,-6-1 148,6 6 0,0 2-199,5 8 1,-3-3-134,-2 3 0,3 2-331,-3-2 0,-2-2 183,2-8 1,-5-3-161,4-6 0,-4-1-42,5 1 379,-7-7 0,17-34 0,-4-14 0</inkml:trace>
  <inkml:trace contextRef="#ctx0" brushRef="#br0" timeOffset="11735">6357 438 7876,'0'-20'0,"0"1"0,0-1-345,0 6 1,5-1 84,-1 1 0,8-3 826,-2-2 0,4 8-218,6-4 1,-3 4-201,8-4 0,-6-1-104,5-3 1,1 2-10,4-2 0,-6 8-89,-4 1 1,2 7 76,-2-2 1,1 3-45,-6 2 1,-4 2 39,0 3 1,-5 3-38,5 6 1,-6 2-68,6 4-1,-5-4-84,5 4 1,-5-6-19,4-4 63,1 3 431,5-12-265,-1 6 1,-1-14 133,-3-2 0,1-6-61,-6-4 0,0-4-33,-5-6 0,0 0-44,0 0 0,-7-1-89,-2 1 1,-1 7 35,-5 2 1,9 6-185,-9 4 1,9 3-751,-4 7 950,7 0 0,-4 59 0,7 14 0</inkml:trace>
  <inkml:trace contextRef="#ctx0" brushRef="#br0" timeOffset="12468">3733 3368 7876,'-2'-15'0,"-3"1"0,2 4-287,-7 0 172,7 0 969,-10 2-553,5 2 0,-5 8-259,3 2 0,-3 4 67,4 7 0,1 6-11,-2 3 0,5 4 4,-5 1 1,7 2 26,-2 3 0,4-3-183,1 3 1,0-4 86,0 0 1,0-1-166,0 0 1,0-2-112,0-2 86,6-4 0,2-11 116,7-1 0,-7-7-30,-3-2 0,3-7-107,2-7 1,-2-7 77,1-4 1,-4-2 64,5-2 1,-7-5-21,2 0 1,2 0 75,-3 5 1,1 1 50,-5 4 1,0 3 194,0 6 0,0 1-136,0-1 1,2 7-34,3 3-45,-4 3 1,7 9 24,-3 3 1,-3 3-192,3 1 1,3 2-55,2 4 1,-2-4-191,1 3 1,1-7 79,5-3 0,-1-4-122,1 5 1,-1-7 57,1 2 0,0-3 341,-1-2 0,14-33 0,2-7 0</inkml:trace>
  <inkml:trace contextRef="#ctx0" brushRef="#br0" timeOffset="13168">2887 3805 7876,'-5'-10'66,"1"1"1,-3 5 375,2 0-394,4 2 1,-4 10 69,10 7 0,-2 1-70,7 8 0,-1 0 98,6 6 1,-1-1-172,1 0 0,-5-5 17,-1 0 1,0-1-78,0 1 1,3 2 76,-8-6 1,6-1-207,-5-4-271,0-1 146,-5-6-182,0-1 298,0-26 0,0 6 94,0-17 1,2 5-10,2-5 0,-2 1-14,3 0 1,-2 5 68,2-1 1,-3 8 19,2-3 0,3 4 61,-2 1 0,6 1 2,-1-1 0,-2 1 0,2-1 0,6 1 0,7-1 0</inkml:trace>
  <inkml:trace contextRef="#ctx0" brushRef="#br0" timeOffset="13343">3121 3572 7876,'-15'0'-414,"0"0"0,6 1 1066,-1 4 0,7 3-178,-2 7 1,3 1-195,2 4 1,2 2-85,3 7 0,3 6 0,6-1 1,3 6-434,2-1 0,-3 3 191,4 2 1,1-9-662,-2-5 0,2-3 398,-1-8 1,-4-1 308,3-8 0,36-55 0,9-20 0</inkml:trace>
  <inkml:trace contextRef="#ctx0" brushRef="#br0" timeOffset="14818">4199 3193 7876,'-8'-15'-560,"-3"6"391,6-1 1,-5 5-107,5-5 442,-6 7 649,3-3-675,-7 6 0,2 1-64,4 4 0,-3-2 65,8 7 1,-3 5-59,2 4 0,4 5 22,-4-4 1,3 6-7,2-2 0,0-1-131,0 1 0,0-1 28,0 1 0,0-3-45,0-6 0,7-3 15,2-2 1,-1 2-175,2-8 0,0 1-18,4-5 0,-1-8 63,-3-6 0,3-3-27,-3-7 0,-2 0 111,2-5 0,-6-2 34,6-3 0,-7 3 15,2-3 0,-3-3 13,-2-2 1,0 2-21,0-2 1,-7 0 11,-2-5 1,-3 2 182,3 3 0,-4 5 71,3 10 683,-3 3-646,-2 6 0,7 14-166,3 5 0,4 9-29,1 7 1,0 3 1,0 6 1,6 1-22,4 5 1,-2-5 41,2 4 0,-2-8-89,2-1 0,3-1 4,-4 5 1,4-6-72,2-4 1,-1-3 81,1-1 1,1-1-158,4 1 1,-4-7-13,3-3 0,-7-5 86,-3-5 0,1-3-13,5-7 0,-1-6 3,1-3 0,-5 1-7,-1-1 1,-4-2 33,5-8 1,-7 5-58,2 0 0,-2 0 61,2 4 0,-3 3 140,2-3-95,-2 8 23,-2-4-122,0 12 15,0 3 113,7 19 0,-6-3-47,4 9 1,2 2 18,-3-1 1,6 4-30,-5-5 1,6 1 87,-1-6 1,-2 1-39,2-1 1,0-5 10,4-5 0,-4-2 76,0-2 0,-6-2-91,6-2 1,-5-5 32,5-5 0,-7-6-22,2 1 1,-4-7 55,-1 2 1,-1-2-50,-4 2 1,2-4-11,-7 4 1,0-2-34,-4 2 0,-2 4-10,-4 10 0,4-1 2,-4 6-2,4 0 0,2 12-37,-1 3 0,7 3 52,3 1 0,4 2-279,1 4 1,1-4 75,4 3 1,5-4-34,9-5 0,-3 1 115,4-6 0,-2 0 30,1-5 1,-1-2 13,6-3 0,-6-3 92,1-6 0,2-1 69,-1 0 1,1-4-15,-2 0 1,-7-1 143,2 6 1,-7-1-48,3 0 1,-7 6 164,2-1-282,-4 7 0,1-4-14,3 7-23,-4 0 1,7 5-100,-3 0 0,-1 5-44,5-5 1,-4 4 11,5-4 1,-2 2 31,2-3 1,3-2 29,-4 3 1,-1-3 227,2-2-126,0 0 97,4 0 0,-1-7-66,-3-3 1,1-3 92,-6-1 1,0-1-56,-5 1 0,0-3-44,0-2 0,-1 3-37,-4-4 0,-3-1 40,-7 2 1,0-1-157,1 6 1,-1 1 59,1 3 0,-1 4 32,1 6 0,-1 0-26,0 0 0,1 6 3,-1 4 0,7 3-203,3 1 1,4 6 65,1-1 0,0 1 0,0-6 0,6 1 51,4-1 1,3-4-209,1 0 1,1-7 63,0 2 1,1-5 68,3-5 0,-3 2 85,4-7 0,1 0 168,-2-4 1,6-6 279,-6 1 1,2 0-190,-1 4 0,-4 2 163,3 3 0,2 4-110,-1 6 1,4 1 29,-5 4 0,2 5-41,-1 9 0,-4 4-28,4 6 0,-8 0-115,3 1 0,-8-1-158,7 0 1,-7 0-196,2 0 0,-4-6 141,5-4 0,-7-2-561,2-3 198,-3-6 252,-2-1 0,0-9-5,0-3 0,-2-4-13,-3-11 0,2 4 154,-7-4 1,0-2 89,-4-3 0,1 3 123,3-2 0,-4-2-85,-1-8 0,0 3 153,-4-3 0,3 1-44,1-1 0,6 4 237,-1-4 0,2 3-97,-2 2 1,4 6 22,6 4 0,1 1-167,4-2 0,3 9-22,7-4 0,-1 11 29,1-1 0,-1 3-2,1 2 1,-5 0-148,-1 0 1,-4 7 99,5 2 1,-7 9-133,2 1 1,-3 6-119,-2-6 0,-2 7-228,-3-2 0,2-1 54,-7 1 349,7-6 0,-10 3 0,5-6 0</inkml:trace>
  <inkml:trace contextRef="#ctx0" brushRef="#br0" timeOffset="15901">5715 1604 7876,'0'-15'-252,"0"7"0,0 5 464,0 13 0,2 6 277,3 13 0,0 7-104,9 3 1,-2 8-169,7 1 0,2 7-23,-1-1 0,5 9-312,0 5 0,1-5-114,-2-5 0,4-3-131,-4-11 1,-2-3 206,3-12 1,-3-13-117,3-6 0,-4-10 125,-7-10 1,-4-1 4,0-14 1,-5 1 149,4-5 1,-5 0-96,0 0 0,-2-1 34,-2 1 0,-6 0 20,-4 0 1,-3 5-19,-2-1 1,-1 6 19,-3-5 1,-2 6-7,-4-2 1,-2 4 142,3 2 1,-4 1-96,-1 3 1,0 3 60,0 7 0,1 0-27,4 0 0,3 0 250,6 0-131,7 0-138,2 0 1,12-6-19,4-4 1,3-3-24,1-1 1,2-2 99,4-4 0,-2 4-64,6-4 0,-1-1 44,1 2 1,-1-2-39,-4 1 1,-1 4 104,6-3 1,-6 3-72,1 1 0,-2 2 10,-3 3 1,1 4-26,-1 6 0,-4 0-9,0 0 1,0 0-184,4 0 1,-4 6 109,0 4 0,-2 3-68,1 2 1,3-6 47,-7 1 1,4 0-5,-4 4 1,0-4 33,-5 0 1,0-5-6,0 4 0,0-4-17,0 5 0,-2-5-24,-2 5 4,-5-7 0,-5 3 42,-1-6 0,6 0-136,-1 0 1,5-1 114,-5-4 1,7-3-8,-2-7 0,-1-1 56,1-4 1,0 4 8,5-3 0,2-2-18,2 1 0,0-4 13,5 5 0,1-6 105,5 6 0,-1-2-63,1 1 1,-1 4 82,1-3 0,0 3-96,-1 1 1,1 5 190,-1 1-85,1 5-71,-1-2 0,-1 14-41,-3 6 0,-2 1-5,-3 4 1,-3-2-35,3-3 0,-4 6 51,-1-1 0,2-4-110,3-6 1,-4-4 105,4 5-97,-3-7 18,-2 4 0,0-9-83,0-3 0,0-3 67,0-6 1,1-7-89,4-4 1,-2-2 37,7-2 1,-5-2 55,5-3 0,0 3-101,4-3 0,-1 5 72,-3 5 0,3-2-72,-4 6 1,0 2 152,0 9 0,7 9 0,7 8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6T04:54:07.67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2799 1306 7876,'-1'-14'0,"-4"-1"0,2 0-225,-7 1 1,5 6 426,-5 3 415,7 3 0,-8 4-409,6 3 1,-6 8-365,1 6 0,3 2 271,2-1 0,-1 2 7,1 7 0,-5 1-154,6-1 1,-1 0 91,5 0 0,0-1-141,0-4 0,0 2-17,0-7 1,0-4 87,0-6 5,0-5 1,1 2-234,4-6 159,-3 0 0,11-11 0,-5-5-27,0-5 0,5 1-65,-3-4 1,-2 1 138,1-1 1,-5-4-9,1 4 1,1 3 41,-1 2 1,0 2 5,-5 3 1,1 1 12,4 3-75,-3-3 78,4 12 0,-6-4-20,0 10-196,0 3 0,0 6 82,0 1 0,5-5 35,0-1 0,2-6 68,-3 2 0,4 2 12,7-2 1,-5 0 65,-1-5 0,1 0-105,5 0 0,-1-5 64,1 0 1,4-7-17,1 3 0,-1 1 34,-4-2 1,-1-1-27,1-9 0,1 2-10,4-6 0,-6 5 20,1-6 0,-2 6 4,-8-5 1,4 4 67,-4-4 0,0 6-82,-5-1 0,0 2 87,0 3 1,-2 6-68,-2 3 0,0 3-64,-5 2 0,-1 7 11,-5 2 0,6 11-135,-1 4 1,2-1 112,-2 1 0,-1-4-96,6 4 1,-5 0 78,5 5 1,0-4 3,5-1 1,-4-6-128,-1 1 1,0-3 120,5-1 0,6-7 64,4-3 0,3-3-55,2-2 1,4-7-37,0-3 1,6-4 39,-6-6 0,5-4-4,-4-10 1,-1 3 47,-4-3 1,-2 2 21,-3-2 0,1 3-25,-6-3 0,0-2-27,-5 2 1,-2-4 13,-3 4 1,2-5-3,-7 5 0,0-2 355,-4 2 0,1 10 223,3-1 106,-3 8-384,12 8 1,-6 5 65,7 8 0,2 5-94,3 5 1,0 2-18,9 4 1,-3 2-281,9 8 1,-2-1 45,1 0 0,-1 0-188,6 0 0,-6 0-88,1 1 0,-2-1-209,-3 0 1,1-5 129,-1 0 0,1-6-201,0 2-195,-1-11 399,1-2 1,-2-9 343,-4-3 0,-2-3 0,-7-6 0,5-2 0,0-4 0,-1 4 0,-4-4 0,0-1 0,0 2 0,0-7 0,0 2 0,0 1 0,0-1 0,0 6-116,0-1 1,0 2 205,0 3 1036,0-1-287,0 1-454,0 6 0,5 8-150,0 9 0,5 9-178,-5 1 1,6 3-23,-1-3 0,-2-3 82,2 4 0,-2-4-113,1-2 1,4-1 36,-3-3 0,-2 1 159,2-6-128,0 0 0,3-7 6,-4-2 1,3-4-31,-7-7 0,-1-1-125,-4-4 1,5-1-27,0-3 0,0-4 89,-5 4 0,2-3-381,2-3 0,0 6 155,5 0 1,-5 6-546,1-1 199,3 2 279,0 3 1,1 7 17,1 7 0,-5 12 289,5 7 0,-5 5 0,4-4 0,-1 4 0,2-4 0,3 4 0,-3-5 0,1 1 0,-1-6 0,3 1-66,-3-1 1,1-4 104,-1 0 0,3-7 438,-4 2-351,4-3 0,2-2-13,-1 0 1,-4-5 3,0 0 1,-2-6-42,2 1 0,1-3 89,-6-2 1,1-1-83,-1-3 0,-3 3 31,3-4 0,-4 4 28,-1 1 0,0 1 9,0-1 0,0 5 80,0 1-101,-6 5 1,3-2-175,-7 6 0,5 0 88,-5 0 0,2 6-132,-2 4 1,-3 3 89,4 2 1,1 1-137,-2 3 0,5-1 49,-5 6 1,6-4-68,-6 4 0,7-6 91,-2 1 1,3-2-238,2-3 140,0 1 101,0-7 1,7-2-20,2-6 1,6-6 10,4-4 0,-1-8 72,6-1 1,-6-5-18,2 4 1,-3-4 105,3 4 1,-9-4 88,4 5 434,-4-1-128,4 6-361,-1 6 1,-6 3-67,-3 10 0,-3 3 63,-2 6 1,0 6-428,0-1 0,0 1-38,0-6 0,0 1-227,0-1 0,0 1 565,0-1 0,19-18 0,6-6 0</inkml:trace>
  <inkml:trace contextRef="#ctx0" brushRef="#br0" timeOffset="1083">4243 694 7876,'0'-15'0,"0"1"0,0-1-896,0 7 557,6 2 466,-4 6 1,9 1-8,-6 4 0,0 3 228,-5 7 1,5 1-155,-1 3 0,1-2 100,-5 2 0,5-3-200,0-1 1,0 4 49,-5 1 0,5-1-192,0-4 0,4-6 92,-4 1 1,2-5-225,-3 5-4,-2-7-32,11 3 19,-5-6 1,5-6 40,-3-4 0,3-4 12,-4-6 1,0 2 77,0-6 0,-1 6 132,2-1 1,1-2-80,-6 1 0,2 6 175,-2 4 0,-2 2 132,7-2-238,-7 4 1,5 6-23,-3 0 1,-4 1 11,4 4 0,-3 3-197,-2 7 1,5-1 46,0 1 0,1 0-147,-1-1 1,-2 1 34,7-1 0,-5-4-36,4 0 1,-4-2 34,5 2 1,-5-2 29,5-3 1,-5-4 186,4 4 0,-4-3 0,5-2 0,0-5 0,4 0 0,-3-6 0,4 1 0,-4-8 0,9-1 0,-2-6 0,1 6 0,15-54 0,0 5 0,-5 0 77,-24 53 0,-3 6 418,3-1-126,-4 0-231,-1 2-1,-6 2 1,-2 12-27,-7 4 1,2 8 111,3 1 0,-3 5-81,4-4 1,-3 6-60,3-2 1,-3 2-9,7-2 0,1 2-103,4-6 1,0 4-59,0-5 1,1 1 97,4-6 0,3 1-147,7-1 0,1-5 30,3-5 0,4-2-19,6-2 0,0-2-18,0-2 0,1-5 32,-1-5 0,0-2 80,0-4 0,5 2 25,0-6 1,-5 0 98,-4-5 0,-1 4-123,5 1 1,-6 0 81,-4-5 1,-3 1-37,-1 4 1,-7-2 47,-3 6 56,-3 1-59,-2 4 1,-2 7 42,-3 3 25,3 4-147,-11 7 0,10 2 54,-6 7 1,5 0-70,-1-1 0,4 1 56,1-1 1,0-2 25,0 2 0,0-7-6,0 7 0,1-2 4,4 2 1,-1-4-27,5 0 1,1-2 10,5 1 1,1-2-51,3-7 0,-1 0 52,6 0 0,1-2-69,4-3 0,1-3 52,5-6 0,-5-6 57,4 1 1,-5-5-60,-4 4 0,1-4 7,-7 4 0,1-4 55,-6 5 1,-1-1 98,-3 6-82,-4-1 0,-7 7-43,-4 3 1,2 4-134,-7 1 0,0 1 23,-4 4 0,-1 3-87,0 7 1,1 4 94,-1 1 1,1 1-16,-1-2 1,5-1-67,1 6 1,4-6-46,-5 1 14,7 4 0,-4-7 101,7 4 0,2-11 23,3-4 0,3-5-71,6-5 0,3-4-103,2-11 0,-3 2 52,4-6 1,1-7-134,-2-7 1,6-1 299,-6-5 0,0 3-7,-4-7 0,0-2 104,-1 1 1,-6-1-145,-3 1 1,-3 12 876,-2 3 419,0 10-153,-7 16 1,-1 9-507,-6 14 0,1 7-134,3 12 1,-3 5-699,3 10 1,4-2 204,1 6 0,3-4-1813,2 4 1843,0 1 0,11-5 0,4 6 0,1 2 0,1 1 0</inkml:trace>
  <inkml:trace contextRef="#ctx0" brushRef="#br0" timeOffset="3267">190 4592 7876,'-15'-15'25,"6"1"68,-1-1 0,0 2 73,-4 4 1,-1-3-114,0 7 1,6-4-40,-1 4 1,0 0 260,-4 5-255,-1 0 0,5 6 88,1 4 0,4 10 93,-5 4 0,7 3-87,-2 3 0,3 4-112,2 0 1,0 5 112,0-5 1,5 4 30,0-4 0,5 5-214,-5-5 1,6-5 55,-1-4 1,-2-9-386,2-1 1,-1-7 150,6-8 0,-2-2 54,-3-3 0,3-9 81,-4-11 1,4-7-79,2-2 0,-6-7 160,1 2 0,-2 2 16,2-2 0,-3 5 10,-7-5 0,0 5-47,0-4 1,0 10 89,0-1 0,0 9-83,0 1 0,-2 4 567,-3 6-365,3 2 0,-4 9-95,6 3 0,0 0-49,0 9 1,2-3-12,2 9 0,5-2-49,5 1 0,1-1 69,-1 6 1,6-4-57,-1 4 0,1-6-1,-6 1 1,1-3-6,-1-1 0,1-5 25,-1 0 1,-4-7-3,0 2 1,-5-4 11,4-1 1,-5-6-1,1-4 1,1-5-82,-1-4 0,0 1 70,-5-6 0,0 0-110,0-6 1,1 1 103,4 0 1,-3 0-3,3 0 0,-4 1 55,-1 4 88,7-4 1,-4 12-95,7-3 0,-5 9 119,4 5 0,-4 5-126,5 5 1,-5 2 22,5 2 0,-6 9-70,6-3 0,-5 3 57,5-4 0,-5 1 1,4-1 1,-1-4-19,2 0 0,-2-2-6,-3 1 1,-3 0-9,2-5 20,5-2 3,-8 5-2,6-7 0,-6-9-178,4-5 1,-3-1 92,3-4 1,-4-2-3,-1 1 0,5-6 82,0 2 1,0 3 3,-5 2 0,5 1 0,0-2 0,1 6 34,-1-1-58,-3 1 38,10 6-132,-3-1 1,0 5 101,1 8 0,-5 5-317,5 5 191,-7 1 1,8-1-283,-6 1 310,6-1 1,-3-4-102,7 0 0,-5-7 114,-1 2 0,-4-3-22,5-2 0,0-2 123,4-3 1,-4 2-17,0-7 1,0 0 83,4-4 0,-4-1-79,0 1 1,-1-7 103,6-4 1,-2 3-42,-4-3 1,3 3 97,-7-3 1,4 0 89,-4 5 0,0 1-79,-5 4 1,0 5 43,0 1 1,-1 5-53,-4 0 0,-2 4-85,-3 4 0,-3 4 32,4 7 0,-3 0-24,3-1 1,-3 6-67,8-1 1,-6 1 73,5-6 0,0 1-170,5-1 0,0 1 82,0-1-201,0 1 70,0 0-6,0-7 1,7-2 24,2-6 0,-1-1-151,2-4 1,0-3-10,4-7 1,-4 0 58,0 1 1,-2-1 201,2 1 1,1-3-114,-6-2 1,5 8 145,-6-4 0,6 9-106,-5-4 221,6 7-142,-3-10 41,7 11 21,0 2 0,-1 7-76,1 2-58,-1 4 0,1-11 59,-1 3 1,1-4 14,0-1-38,-1 0 1,1-6-5,-1-4 0,-1-3 0,-3-1 1,1-7-4,-6-4 0,0-2 32,-5-2 0,0-2-17,0-3 1,0 1 43,0-5 0,-6 0-42,-4-1 1,-3-1 142,-2 6 1,1-3-78,-1 8 0,1-2 248,-1 11 1,5 1 220,1 4-316,5 7 1,-2 3-165,6 10 1,0 8 1,0 7 1,0 5-5,0 0 0,2 4 60,2 5 0,4-3-69,7 3 0,0-5 0,-1-5 1,1 4-37,-1-4 0,6 2 13,-1-2 1,1 2-63,-6-6 0,6-3 48,-1-7 1,1 1-21,-6-6 1,1 0-22,-1-5 1,1-6 48,-1-4 1,-4-5-65,0-4 1,-2 1 43,2-6 1,1 1 7,-6-1 0,5-4-6,-6 4 1,3-3-1,-2-3 1,-4 1 149,4 0 0,-1 2-88,0 2 1,-2 4 357,3 7-91,-4 5-291,-1 3 1,0 8 75,0 2 1,0 5 6,0 5 1,0 1-63,0-1 0,0 1-132,0-1 1,5 6-267,0-1 1,5-4 139,-5-5 1,6-7-148,-1 2 0,3-4 128,1-1 1,3-6 0,2-4 0,-3-8 140,4-1 0,1-5 153,-2 4 1,2 7 19,-1 8 0,-4 7 389,3 8 0,2 14 603,-1 20 1,1 9-443,-2 15 1,-3 8-55,4 17 1,1 2-480,-11-43 1,-1-2 0,11 38-381,-6-11 1,-6-10 254,-3-14 0,-3-14-136,-2-10 1,-7-16 53,-2-3 1,-6-8-122,-4-7 0,1-10-134,-6-9 1,1-10-271,-1-5 0,1-8 294,4-2 1,2-1 422,-2 2 1,4-3-61,6-2 1,-3 8 15,7 6 0,1 5 33,4-5 0,0 11-239,0-1 1,6 10-85,4-1 1,3-1 83,1 2 0,-1-1-134,-3 6 1,1-2-193,-6-4 1,5 2-75,-5-6 571,6 6 0,-9-29 0,4 0 0</inkml:trace>
  <inkml:trace contextRef="#ctx0" brushRef="#br0" timeOffset="3950">1968 3265 7876,'7'-8'-698,"-6"-5"0,6 10 1842,-7-7-717,0 7 1,0-2-190,0 10 0,0 3-49,0 7 1,0-1 1,0 1 1,0 0-146,0-1 0,6 1 88,4-1 0,-2-1-52,2-3 0,0 3 77,4-3 1,1-2-124,-1 2 0,1-6 82,0 6-177,-1-7 0,-4 9 8,0-7-37,-7 6 0,-3-5-407,-10 4 0,-3 3 225,-1-3 0,-6-4-283,1-1 1,-1-3 205,6-2 0,-1 0-105,1 0 0,-1-2 452,0-3 0,6-3 0,-1-6 0,7-8 0,-2-2 0,3-3 0,2-2 0,0-2 0,0-3 0,0 1 0,0-6 0,5 7 0,0-2 0,1 5 0,-1 5 0,2-4 0,2 4 0,4 3 0,-3 1 0,-2 4 0,2 1 0,-5 1-107,5-1 0,-2 1-97,1-1 230,4 1-25,-5-1 0,1 5 381,-5 1-117,-2 5 95,-2-2-302,0 6 0,0 1-34,0 4 0,0-1 98,0 5-9,0-5 9,0 8-69,0-3 0,-5 0-77,0 1 0,0-5 69,5 5 52,0-7 0,0 5-42,0-3-18,0-4-57,0 12 52,0-11 1,0 6-11,0-3 38,0-3-83,0 4 52,0-6 69,0 0-69,7 0-32,-5 0 0,6-5-16,-3 0-345,-4 0 122,6 5-409,-7 0 651,6 0 0,-4-12 0,4-5 0</inkml:trace>
  <inkml:trace contextRef="#ctx0" brushRef="#br0" timeOffset="4375">1998 2930 7876,'-2'15'-478,"-3"-1"0,3-2 451,-2 2 0,2-1 537,2 11 0,0 1-102,0 4 1,0 11 117,0 4 0,2 5-154,2-1 0,5 4-149,5 7 0,1-3-452,-1-2 0,1-9-31,-1-6 0,1-12-219,0 3 1,-1-13 188,1-2 0,-1-7-203,1-8 0,-1-6 81,1-4 0,-5-5-294,0-4 706,-1 3 0,12-38 0,2-1 0</inkml:trace>
  <inkml:trace contextRef="#ctx0" brushRef="#br0" timeOffset="4691">2012 3324 7876,'-10'0'-77,"1"0"-38,-1 0 0,2-2-371,3-3 1,5 2 324,5-7 0,3 5-73,7-4 1,4-1 233,0-5 0,7 1 0,-1-1 0,1 1 0,-2-1 0,3-4 0,-2-1 0,-3-1 0,3 2 0,-6 3 0,5-4 0,-6 4 397,2 1 1,-4 2-167,-2 4 1,1 2 392,0 7 0,-6 7-207,1 2 1,-7 6-252,2 4 1,-2 4-178,2 6 0,-3-4-345,3-1 0,-4-5 194,-1 6 0,0-8-61,0 3 1,0-9-780,0-1 1002,0-7 0,0-35 0,0-17 0</inkml:trace>
  <inkml:trace contextRef="#ctx0" brushRef="#br0" timeOffset="4815">2391 2857 7868,'-14'0'-574,"4"0"-575,0 0 1149,7 7 0,22 40 0,14 16 0</inkml:trace>
  <inkml:trace contextRef="#ctx0" brushRef="#br0" timeOffset="5217">2668 2799 7868,'0'-15'-234,"0"-4"-59,0 0 1,0-1 627,0 6 861,0 5-556,7 3-423,-6 6 1,6 3-127,-7 7 0,0 0 65,0 9 1,5 4-144,-1 1 0,1-1-6,-5 1 0,2 0-125,3 5 1,-4 1-22,4-1 1,2-2-200,-2-2 0,4-4 49,-4-7 0,5-4 70,-5 0 1,4-9 200,-4-1 1,7-8-67,-3-11 0,-1-9-129,2-6 0,0-6 129,4 1 0,1 2 55,0-2 0,-1 0 84,1-5 0,-1 7 196,1 3 0,0 10 11,-1 4 1,2 6 276,4 4 0,-9 3-88,4 7 0,-6 8-124,1 7 0,1 6-259,-6 8 1,0 0-140,-5 1 0,0-1-269,0 0 1,-5-2 113,0-2 1,-4 1-120,4-7 0,-6-1-496,1-8 1,3-2 840,2-4 0,10-54 0,3-8 0</inkml:trace>
  <inkml:trace contextRef="#ctx0" brushRef="#br0" timeOffset="5783">3382 2172 7743,'9'2'205,"-5"3"0,0 3 17,0 6 1,0 2-104,5 4 1,-4-2 16,5 6 1,-5 0-144,5 5 1,-6 1 45,6-1 1,-5-5-227,5 0-84,-7-6 100,10 3 32,-11-13 1,6-1 37,-3-7 1,-4-7-44,4-2 0,-3-9 56,-2-2 1,4-6 2,1 2 1,2 0 22,-2-5 1,-2 4 3,7-4 0,-6 0 165,6 5 1,-5-4-97,5-1 1,-2 6 244,2 4 0,3 3-54,-4 1 0,-1 2-15,2 4 1,-5 2-31,5 7 1,-5 0-11,4 0 0,-5 7 59,0 2 1,3 11-76,-2 4 0,1-1-148,-1 1 1,-2 0 112,7 5 0,-7-4-186,2-1 0,2-6 120,-3 1-124,8-3 1,-9-3 48,7-3 0,-5-5-43,4-10 0,-4-3-86,5-7 0,-5-6 96,4-3 1,-4-8-118,5-2 0,-5-7 33,5 2 0,-2 2 138,1-2 1,4 5-68,-3-5 0,-2 7 403,2-2 1,0 10 308,4 4-158,1 10 0,-1 4-231,1 6 0,-5 8-109,-1 7 1,-5 6-168,0 8 0,-2 0 140,-2 0 1,5 0-510,0 1 1,0-3 202,-5-3 1,0 4-474,0-4 1,0-1 64,0 1 1,0-6-501,0 1 1118,0-9 0,-20-16 0,-4-11 0</inkml:trace>
  <inkml:trace contextRef="#ctx0" brushRef="#br0" timeOffset="5915">3645 1793 7868,'-7'-14'0,"6"-1"-9,-4 0 9,3 7 0,41 8 0,10 8 0</inkml:trace>
  <inkml:trace contextRef="#ctx0" brushRef="#br0" timeOffset="6474">4476 1662 7868,'0'15'0,"0"-1"-525,0 1 0,0 6 124,0 3 0,0 4 690,0 1 0,1 0-145,4 0 1,-3-3 36,3 3 1,-4-9-88,-1 4 1,0-2-45,0-2 0,0-5-33,0-6-4,0-6 0,0 2 136,0-10 0,0-3-109,0-6 1,0-2-36,0-4 0,0-3 24,0-6 1,0 0 178,0 0 1,-1-2-27,-4-3 0,3 3 79,-3-3 1,4-3-90,1-2 0,-5 2 79,0-2 1,0 5-20,5-5 1,0 5-52,0-5 0,0 7-145,0-2 0,7 5 76,2 5 1,4-2-184,2 6 1,-5 7-136,-1 8-4,1 4 135,5 1 1,-2 6-58,-4 4 1,-2 9 5,-7 6 0,0 2 40,0 2 0,-7-4 38,-2-1 0,2 0 7,2 5 0,-1 1 54,1-1 1,0 0-39,5 0 0,0 0 9,0 0 1,2 1-2,3-1 1,7-2-10,8-3 1,6-2 25,-2-8 1,10 1-17,5-1 1,3-6-81,2-3 0,1-3 68,4-2 0,-4 0-102,4 0 1,-10-5-8,-5 0 1,-5-5-160,-5 6 0,-8-1-435,-6 5 731,-7 0 0,-48 6 0,-20 2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6T04:54:15.69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 3907 7868,'-15'-7'-947,"7"6"1026,2-12 1,8 6 79,2-2 0,4-4-112,7 3 0,5-3 169,-1-2 0,8-1-18,3-3 0,5-4 104,9-6 1,8-7-152,6-3 0,15-4-240,-30 19 1,1-1 0,4-3 0,2-2 156,5-4 1,1 0-1,0 0 1,0 1-59,4-1 1,2 0 0,-1 3 0,1 1-29,-2-2 0,1 1 0,3 0 0,0 0 26,-1-1 0,1 1 0,-3 3 0,1 1 5,-1-2 0,-1 0 0,-1 1 1,0 0 14,0-1 0,-1 0 0,3 0 0,1 0 51,1-1 0,0 2 0,-3 1 1,-1 0-67,-1 0 0,0 1 0,-2 0 0,0 0 11,0-1 0,0 0 0,-2 0 1,0-1-1,-2 4 0,-2 0 0,-2 0 1,-2 1-182,42-16 1,-14 2 142,-11 3 0,-4 3-166,-6-3 0,-4 9-53,-10 6 0,-5 3-90,-10 1 165,-3 1 1,-13 4-48,-3 0 0,-5 7 481,-5-2 1,-5-1-441,-9 1 1,3-7 138,-4 3 1,6-4 101,4-2 0,-1 1-45,6-1 642,0 7-309,5-5-59,7 11 0,1-4-79,6 6 1,6 5 31,-1 0 1,2 11-91,-1-2 0,-4 11-208,3-1 0,-9 4-586,-5 1 0,-4 1 315,-1 4 1,0-3-1040,0 3 1349,0-9 0,-26 15 0,-6-1 0</inkml:trace>
  <inkml:trace contextRef="#ctx0" brushRef="#br0" timeOffset="607">4024 1400 7879,'0'-23'0,"0"0"-352,0 4 1,-5 3 368,1-4 1,-3 4 434,2 1 0,2 6-261,-7-1 1,1 7-63,-6-2 0,-4 5-73,-1 5 1,-6 3 81,2 6 0,1 7-145,-1 4 1,6 2 129,-1 2 0,3 1-8,1-1 0,7 0-111,3 0 0,3 0-186,2 0 1,8 0 152,7 1 1,1-1 32,9 0 0,-1-2 89,5-2 0,0 1-59,0-7 1,0 1 117,1-6 0,-3-1-154,-3-3 1,-3 1 5,-6-6 1,-5 0 29,-1-5-201,-5 0 121,-17 0 1,0 0-149,-16 0 0,1 0-169,-6 0 0,3 0 91,-3 0 0,5 0-3,5 0 0,3 0 19,6 0 0,7-2-129,3-3 0,5 2 385,5-7 0,3 1 0,37-18 0,16-6 0,2-3 0,1 1 0</inkml:trace>
  <inkml:trace contextRef="#ctx0" brushRef="#br0" timeOffset="982">4447 1472 7879,'15'-14'0,"1"-6"-115,3 1 1,-3 1-167,4 8 1,-9-3 339,-1 4 0,-2 1 242,2-2 1,-4 0-77,-6-4 0,0 4-4,0 0-7,0 0 0,-6-2-47,-4 2 0,2-2 7,-2 8 0,1-1-104,-6 5 1,0 0 10,1 0 0,1 6-14,3 4 1,-4 3 55,-1 1 0,5 6-165,-4-1 0,2 6 80,-2-6 0,1 7-99,3-2 0,-1-1-162,6 1 1,0-6-723,5 2 722,0-4 0,7-8-41,2-3 0,9-4 306,1-1 0,9-5-93,1 1 1,-1-6 408,1 5 0,0 2-176,-5 8 0,2 9 99,-1 11 1,0 4-32,-5 5 1,-6 8 54,-4 6 1,-5 6-220,5-6 0,-7 1-141,2-5 0,-4-2-148,-1-3 0,0-4 68,0-5 1,0-8-1110,0-2 885,0-11 0,2-2-389,3-7 0,-2-8 748,7-7 0,32-71 0,-14 31 0,-1 0 0</inkml:trace>
  <inkml:trace contextRef="#ctx0" brushRef="#br0" timeOffset="1349">4899 1370 7879,'-8'-8'-1163,"1"-5"1297,7 12 1,0-7-22,0 3 15,7 3 0,1-11-66,7 3 0,-1 2-79,1-1 1,-1-6 19,1-4 1,-1-7-3,1 1 0,0-4 13,-1-5 0,-1 2-122,-3-7 0,1 0 339,-6-5 1,0 2-87,-5 3 0,-2 5 441,-3 10-350,-3 9 1,-6 12 131,-1 13 0,5 8 23,1 16 0,1 3 109,-2 7 1,3 4-275,7 1 1,0 0-268,0-6 0,0-1-631,0-3 1,12-3 391,2-7 1,7-3-544,4-7 1,1-6 345,13-13 0,-1-1-459,6-4 936,6-10 0,3-25 0,4-14 0,9-5 0,0 0 0</inkml:trace>
  <inkml:trace contextRef="#ctx0" brushRef="#br0" timeOffset="4542">4855 2551 7879,'-9'15'316,"-1"-1"0,7 9-299,-2 6 1,3 2 82,2 8 1,0-2-247,0 2 1,0 1 37,0-6 1,5 2 41,0-2 0,0-8 65,-5 3-184,0-9 0,0-4 24,0-6 0,0-9 24,0-1 0,0-8 84,0-11 0,1-4 10,4-6 1,3 0 211,7-1 0,-1 1-108,1 0 1,6 0 45,3 0 0,-1 6-82,1 4 1,-1-2 12,1 1 0,4 1-82,-4 4 0,4 1-151,1-1 1,-2 5-115,-2 1 1,1-1 80,-7-5 1,0 1 136,-4-1 1,0 1 13,-1-1 0,1-1 110,-1-4 1,-4-2-40,0-7 1,-7 1 154,2 4 1,-4-2 80,-1 6 270,0 1 873,0 11-962,0 1 1,-4 11-24,-1 5 0,-5 3-11,5 12 1,-5 2-329,6 8 0,-3-3-56,2 3 1,4-4-186,-4 0 0,3-1-65,2 0 1,0 0-292,0 0 1,2-1-34,3-4 1,-1 2 580,11-7 0,35-19 0,20-9 0</inkml:trace>
  <inkml:trace contextRef="#ctx0" brushRef="#br0" timeOffset="6250">5744 2566 7879,'13'-8'0,"-3"-7"0,1 0-20,-6-4 0,5 3 53,-5 1 0,0-4 67,-5-1 0,0-4-132,0 5 276,0-1 0,-2 11-37,-3-1 1,2 7-168,-7-2 0,5 5 134,-4 5 1,-1 3-4,-5 6 1,6 2-13,-1 4 1,2-2 63,-2 6 1,-3 0-140,4 5 1,2 1-164,2-1 0,2-5-236,-2 0 0,3-4 192,-2 4 1,2-11-537,2 2 268,0-4 207,0 4 0,2-7 29,2-4 1,5-8 21,5-6 0,-4-8 75,0-1 0,3-2 27,1 1 1,4 4 117,-8-3 1,3 2-82,1 3 1,1 4 76,-1 0 1,-4 7-70,0-2 0,-5 4 174,4 1-248,1 0 0,5 1 5,-1 4 0,1-2-22,-1 7 1,6-7-154,-1 2 1,6-3-4,-6-2 1,7 0 96,-2 0 0,-1-2 133,1-3 1,-1-3-107,1-6 0,4-6 224,-4 1 0,-3-2 51,-2 1 0,3-1 74,-3-3 1,-4-4-137,-6 4 1,-4-2-17,5 2 1,-7-2-79,2 6 0,-5 1 63,-5 4 0,2 3 53,-7 2 0,5 3-110,-4 7 0,4 0-12,-5 0 0,0 7-1,-4 3 1,1 9-5,3 5 0,-3-1-12,3 1 0,-1 1-93,1 4 1,2-5 9,3 0 1,4-4 75,-4 4 1,3-6-415,2 1 249,0-3 1,7-7 113,2-5 0,4-5-58,2-9 0,4-1 2,1-14 1,4 1 134,-4-5 1,1-5-85,-2 0 0,-3-7 96,4 3 1,-4-5-77,-2 0 1,1-1 76,0 0 0,-7 1-20,-3-1 0,1 5 125,-1 0 0,0 8 14,-5 2 1,-2 13 184,-3 11 1,2 3-92,-7 2 1,5 4-86,-4 5 0,4 8 89,-5 12 1,2 2-52,-2 3 0,2 1-77,3 4 0,4 2 3,-4-7 0,3 6-17,2-1 1,0-2-81,0 2 1,5-7-121,0 2 1,6-3-152,-1-2 1,8-6 138,1-3 0,1-9-111,-6-1 1,6-9 57,-1-1 0,6-6-19,-6-9 1,7-6 16,-2-3 0,2-4 38,-2-1 1,2-5 33,-6 0 0,-1 0 6,-4 5 1,-1-7 40,1-3 1,-5 4 4,-1 1 1,-5 3 145,0 2 1,-2 1 0,-2 4 38,0 3 1,-2 13-33,-2 3 1,0 3 66,-5 2 1,4 7 21,-5 3 1,2 7-67,-2 3 0,2 7-101,3 2 1,4-4-10,-4 4 0,3-3-69,2 3 0,0-1 94,0-4 1,0 2-121,0-7 0,5 1 19,0-6 1,6-4-72,-1 0 1,3-7 109,1 2 1,6-10-3,-1-5 0,1-3 8,-6-1 0,6-7-5,-1-4 0,-1 3 103,-8-3 0,3 1-54,-4-5 0,0 0 3,0 0 0,-5-1-27,0 1 1,-4 0 2,-4 0 1,-3 1 65,-3 4 0,-4 3 1,-1 6 0,1 7-14,-6 3 0,4 4-37,1 1 0,1 6 11,-1 4 1,2 3 6,4 2 1,-3 4-145,7 0 0,0 3 14,5-3 1,2-3-86,3 4 0,3-4 66,7-2 1,1-4 26,3 0 0,-1-7 80,6 2 1,1-3-60,4-2 1,0-2 148,0-3 1,2-8-123,3-6 0,-5-1 132,0 6 0,0-1 28,-4 0 1,-4 1-31,-2-1 0,-3 7 61,-1 3-79,-7 4 1,3 2-27,-6 4 0,0 3-5,-5 7 0,0 4-83,0 1 1,0 6 71,0-2 1,0-3-110,0-2 1,0-2 90,0-3 0,0 1-39,0-1 1,7-1-20,2-3 1,-1-3-7,2-7 0,0-2 51,4-3 1,1-3 7,0-7 0,-1-6 109,1-3 0,-1 1-110,1-1 1,-5 0-13,-1-5 1,-5-1-44,0 1 0,-4-1-130,-4-4 1,-5 3 132,-5-3 0,-6 5-21,1 4 0,-7 4 75,2 7 0,1 6-66,-1 3 0,1 3 153,-1 2 0,1 8-79,4 7 0,7 1 41,-2 8 1,9 2-186,0 8 0,4-5-195,1 0 1,1-1 149,4-9 0,5 1-114,9-6 1,-1-5 129,6-5 0,1-2-5,4-2 1,0-6 213,0-4 0,0-3-133,0-2 1,-1 6 621,-4-1 0,2 7-121,-6-2 0,4 3 55,-5 2 0,1 13-150,-6 7 1,-4 7-34,0 7 1,-1 8-331,6 7 1,-5 4 81,-1-4 1,-5 4-111,1-4 0,1-4 12,-1-1 0,0-12-336,-5 2 0,0-9-133,0-11 247,0-6 0,0-3 96,0-10 0,0-4-90,0-11 0,0-4 188,0-10 0,0 2 19,0-7 0,0 0 40,0-5 0,-7-1-62,-2-4 1,-3 4-32,2-4 0,-2-3 125,2-1 0,3 1 172,2-1 1,4 10-45,1 0 0,0 10 148,0 4 1,6 7-137,4 7 1,3 7-90,2 3 0,-1 3 96,1 2 0,-1 8-62,1 7 1,-2 1 104,-3 9 0,1-1-85,-6 5 1,0 5 14,-5 0 0,-7 5-208,-3-5 1,-4 0-200,-6-5 0,-2 2 158,-7 3 109,-1-10 0,-57 17 0,36-26 0,0 0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6T04:54:22.86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146 1996 7879,'-16'-1'0,"-3"-4"0,3-2-382,-4-2 0,4 0 170,1 5 1,1 2 538,-1-3-32,7-3-214,2 6-7,6-4 0,6 6 5,4 0 1,4-5 106,6 0 0,4-6-81,10 1 1,0-3 145,10-1 0,0-1 10,14 0 1,7-6 11,17-3 0,3-5-420,-38 12 1,3 0-1,2 1 1,1 1 219,5-2 1,1 0 0,2-1 0,1 0-15,3 2 0,1-2 1,-4-1-1,-1 0-45,-2 1 0,-1 2 0,-4 1 0,-1 0-10,39-9 1,-6 5-252,-13-6 0,-18 12-161,-7-1 1,-12 2 198,-2-2 0,-8-1-3,-2 1 0,-6 4 45,1 0 1,-4 5-60,-5-4 0,-4-1 539,-6-5 0,0 1-406,0-1 1,0-4 33,0-1 1,-6 1-36,-4 4 0,2 1 550,-2-1-340,0 7 1,-4 2 199,-1 6 1,2 6-48,4 4 0,-4 11 39,3 8 1,-5 2-217,-4 8 1,3 0-270,-4 4 0,6 1-618,4 0 0,-3-5 795,3 0 0,10-1 0,2 6 0</inkml:trace>
  <inkml:trace contextRef="#ctx0" brushRef="#br0" timeOffset="1175">2887 640 7879,'0'-14'-1339,"0"-1"1620,0 7-160,0 2 1,-2 7 78,-2 4 0,2 3 60,-3 7 0,-1 6 96,1 3 0,-2 4-98,2 1 0,4 7 124,-4 2 1,-2 5-282,3 0 0,-1 1-152,5 0 0,-2-1-521,-3 1 0,4 0 345,-4 0 0,-2-12-392,2-3 0,-1-11-127,1-3 489,3-7 0,-4-16 257,6-7 0,0-6 0,0-8 0,2-7 0,2-3 0,0-3 0,5-2 0,0 6 0,0-1 0,3 0 0,-8-5 0,8 2 0,-2 3 0,-2-1 93,1 6 1,-4 0 229,5 4 0,-5 5-62,4 5 1,-4 2 166,5 13-189,0 1 1,4 10 119,1 4 1,1 4-31,4 6 1,-3 2-113,8 8 1,-8 0-212,3 4 0,1-3 126,-2 3 0,1-3-430,-6-2 1,1-5-70,0 1 168,-1-7 1,-4 1-236,0-9 131,-7-4 0,3-7-30,-6-4 1,0-5-65,0-9 1,0 1 131,0-7 1,2 6 264,3-5 0,-4-2 0,4-8 0,-1 3 0,0-3 0,-2-3 0,3-2 0,-4 2 0,-1-2 0,5 6 0,0-1 0,0 10 318,-5 5 0,0 7 170,0 3-76,0 5 0,0 9-117,0 10 1,-2 11 72,-2 3 1,0 6-61,-5 9 1,5 0-93,0 0 0,-3-1-164,2 1 1,-1-2-275,1-3 1,3 2-183,-3-7 1,4 0 209,1-5 0,0-7-514,0-2 0,6-6 213,4-4 1,3-5 494,1-10 0,1-5 0,0-9 0,4-5 0,1-10 0,1 1 0,-2-6 0,-1 7 0,6-2 0,-6-2 0,1 2 0,-2-1 0,-3 1 0,1 5-87,-1-1 0,-6 8 418,-3 7 626,-3 7-539,-2 2-341,0 19 0,-5-2 16,0 13 1,0-4-163,5 4 0,0-5 86,0 6 1,0-3-125,0 3 0,0-3 39,0-2 0,5-9 19,0 4 1,1-6 143,-1 1 1,-1-3 115,5-7 0,-1-7 248,2-3 1,1-9-179,-6-5 0,0-2-112,-5 1 0,0-2-337,0 3 1,0 3 128,0 1 0,0 4-506,0 1 1,-1 6-469,-4-1-321,3 7 1334,-4-4 0,6 9 0,0 3 0,38 29 0,11 13 0</inkml:trace>
  <inkml:trace contextRef="#ctx0" brushRef="#br0" timeOffset="1958">3805 582 7879,'0'-14'0,"7"-7"9,3-4 0,-2 3 167,1-3 1,0 6-63,0-5 0,3 4 73,-8-4 1,6 11 230,-5-2 29,0 10-374,-5-1 7,0 6 0,-2 8 41,-3 7 0,4 1 9,-4 8 1,-2 0-115,3 6 1,-1 0 90,5 4 0,0-3-104,0 3 1,5-5-102,-1-4 1,1 0 50,-5-5 0,5 1 111,0-2 1,0-2-122,-5 2 0,0-8-240,0-1 0,-7-7 128,-2 2 1,-4-3-24,-2-2 0,1-2-317,-1-3 1,-1-1 179,-4-4 1,6-3 287,-1 3 0,2-2-107,8-3 1,-4 0 168,4 1 0,0 4-46,5 0-11,0 7 0,0-10 0,2 12-20,2-4 1,0 3-70,5 2 1,1 0 49,5 0 1,-1 2 26,1 3 1,4-2-42,1 6 1,-1 0 235,-4 0 1,4 4-10,1-3 0,1 1 12,-2-1 1,-3 1-159,4-6 0,1 2-5,-2-2 0,6-4-3,-6 4 1,2-10 33,-2-5 1,-1-2 119,7-3 0,-8-1-139,3-4 1,-2-2 81,1-8 0,-3 1-27,4 0 0,-6 0 23,-4 0 1,3-2 34,-3-3 0,-4 8 111,-1-3 0,-3 8 239,-2-3-312,0 6 0,-7-2-155,-3 11 0,2 2 218,-1 7-295,-1 0 0,-5 0 49,1 0 1,-1 7 30,1 2 1,4 4-24,0 2 1,0-1-29,-4 1 0,4 0 96,0-1 1,2 6-39,-1-1 0,-3 1-13,7-6 1,1 6 29,4-1 1,0 0-147,0-4 1,0 0-121,0-1 23,0 1 1,4-1-34,1 1 14,7-7 134,-4-2 7,6-6 1,1-6 115,-1-4 0,-4-8-94,0-1 1,0-2 150,4 2 1,-4-3 0,0-2 1,-2-2 89,1 7 1,3-1 125,-7 6 313,6-1-342,-9 7 1,9 10-107,-6 12 0,0 11 190,-5 13 0,0 13-28,0 12 0,5 13-187,-1 2 1,1 8-244,-5 6 1,0-3 242,0 3 1,0-3-156,0-1 0,0-15-234,0-10 0,0-11-594,0-13 1,0-5 415,0-10 0,-1-5-840,-4-9 1276,3-16 0,2-4 0,8-11 0</inkml:trace>
  <inkml:trace contextRef="#ctx0" brushRef="#br0" timeOffset="2366">4461 597 7861,'10'-13'-17,"0"3"1,-5 2 128,4 3 1,0 2-251,0-7 1,4 0 39,-3-4 0,1-2 55,-1-4 1,3 2 154,-3-6 0,3-2-2,1-8 0,-1-3 93,-3-7 1,1-1-100,-6-4 0,5 4 248,-5-4 1,0 12-35,-5 8 0,-2 6 116,-3 9 1,2 6-33,-7 3 0,5 11-150,-5 9 0,1 12 18,-6 12 1,5 3 97,1 2 1,1 6-274,-2 4 0,2-3 84,3 3 1,3-7-741,-2 1 1,2-4 338,2-5 0,6-3-915,4-7 1,10-13 117,4-6 1019,10-13 0,30-46 0,13-21 0,-19 20 0,-1-1 0,1 0 0</inkml:trace>
  <inkml:trace contextRef="#ctx0" brushRef="#br0" timeOffset="3708">3295 2244 7861,'0'-24'0,"0"-1"0,0 3 84,0-3 1,0 3-3,0 2 1,-1 4 239,-4-3 1,1 2-157,-5 3 1,4-1-287,-5 1 1,0 4 160,-4 0 1,4 7 36,0-2 0,6 5-47,-6 5 1,2 3 47,-2 7 1,-3 6 129,3 3 1,4 4-152,1 1 0,-1 6 190,1 4 1,0-1-96,5 0 1,0-7-237,0-2 0,5-1 98,0-9 0,6 1-180,-1-6 0,3-6 4,1-3 0,6-11 78,-1-9 0,5-6-280,-4-8 1,1-8 74,-2-7 1,-1-1 27,6-9 0,-6 1 123,2-6 0,-9 0 21,-1-5 1,-7-2-29,2-7 0,-4 8 5,-1 7 0,-1 8 383,-4 11 0,-3 5-144,-7 10 1,4 9 82,-4 10 0,9 12-66,-9 7 0,4 9 82,-4 11 0,2-2-31,4 7 1,2 0-52,7 5 1,0 1-123,0 4 1,2-9-251,3 4 0,3-4-86,6 4 1,3-5 120,2 0 1,0-8-71,11-2 0,-4-6 55,8-9 0,1-4 98,-1 0 0,0-9 11,-5-1 0,0-8 75,1-11 0,-6-2 64,0-4 0,-6-2 19,1 2 0,-2-2 135,-3-2 1,1 4-52,-1 1 0,-1 0 216,-3-5 1,-2 4-94,-3 1 1,-3 6 3,3-1 1,-4 3 16,-1 1 0,-1 7 81,-4 3 0,1 4-224,-5 1 1,-1 0-112,-5 0 1,2 11 141,4 3 1,-4 4-40,3-3 1,-1 4-189,1 1 1,4 1 53,6-2 1,-2-1-115,-3 6 0,3-6 10,-2 2 0,2-4-4,2-2 1,0-4 50,0 0 0,2-7-155,2 2 1,0-4-35,5-1 1,-4-1 43,5-4 1,-5-3 151,5-7 1,-6 1-40,6-1 0,-5 5 152,5 1-30,-7-1 72,10 2 1,-10 1-49,7 7 0,-7 2-57,2 3 1,-2-2-75,2 7 1,-2-2 81,7 2 1,-5 1-201,5-6 1,-1 0 43,6-5 0,-1 0 135,1 0 0,0-7-14,-1-2 1,2-9 142,4-2 1,-2-7-97,6-2 0,-6-2 132,1-8 1,-4-5-39,-5-4 0,1-7-47,-6 1 0,0-3-137,-5-1 1,-2 6 110,-3 4 1,2 7 190,-7 2 1,0 15 146,-4 5-67,-1 9 1,1 11-209,-1 4 1,5 5-34,1 10 1,1 2 82,-2 7 1,2 7-12,3 3 0,3 0-103,-3 4 1,5-2 56,5 8 1,3 1-193,7-2 0,1 6-148,4-6 1,2-1-92,7-8 0,1 2 70,-1-7 1,5-7-100,0-7 0,0-11 388,-5-4 0,0-5 0,0-5 0,-1-8 0,-4-6 0,2-8 0,-7-3 0,6 1 0,-6-5 0,1 2-36,-6-2 1,1 1 72,-1-5 0,-1 3 122,-3-3 0,1 0 75,-6-1 1,0 4 158,-5 6 0,0 1-95,0 4 0,-2 9-86,-2 10-62,-5 4 0,-5 2-199,-1 4 0,1 3-11,-1 7 0,1 1 88,-1 4 1,0-3-65,1 8 1,1-6-182,3 5 0,4-1-489,6 1 0,-5-1 58,0-3 648,0-4 0,44-2 0,10-7 0</inkml:trace>
  <inkml:trace contextRef="#ctx0" brushRef="#br0" timeOffset="3773">4534 1719 7846,'7'-8'572,"1"2"1,6 6-323,1 0 1,-5 1-43,-1 4 0,1 3-966,5 7 1,-1-2 452,1-4 0,0 4 305,-1-3 0,7 10 0,2 2 0</inkml:trace>
  <inkml:trace contextRef="#ctx0" brushRef="#br0" timeOffset="4081">3703 1778 7846,'0'-15'-245,"0"0"1,2 2-395,3 4 0,9-9 596,11 3 1,4-4-43,5-1 0,10-1 86,9-3 1,4-3-2,1 2 0,2-2 0,3-2 0,-9-1 0,-3 10 0,6-2 0,-3 0 0,1-1 0</inkml:trace>
  <inkml:trace contextRef="#ctx0" brushRef="#br0" timeOffset="4490">4753 976 7846,'0'-15'0,"0"1"1150,0-1-725,0 7 0,0 3-251,0 10 0,-5 6 14,0 14 0,0 0 0,5 14 1,-4 5 9,-1 5 1,-5-1 0,5-4 0,0 0-185,5-1 1,0 1 81,0 0 1,0-7-311,0-3 1,0-10 61,0-4 0,2-10-484,3-6 386,3-2 1,11-13-67,1-4 1,1-9 186,-2 0 0,-1 1 96,6-1 1,-4 6 7,4-2 0,-1 4 148,1 2 0,2 4 72,-7 0 0,1 7-56,-6-2 1,1 10 107,0 5 0,-6 4-21,1 6 0,-7-3-117,2 8 1,-5-6-407,-5 6 0,-5-3 157,-9 2 0,3-2-450,-4-8 0,-1-4 241,2 0 0,-1-7-553,6 2 533,6-4 1,1-7 3,7-4 1,2-5 364,3-4 0,3 3 0,6-4 0,6 3 0,-1-3 0,7 4 0,-1-3 0,-3 2 0,3 3 0,-8-1 0,43-12 0,3-4 0</inkml:trace>
  <inkml:trace contextRef="#ctx0" brushRef="#br0" timeOffset="5266">5321 1180 7846,'0'-21'0,"0"5"0,0-4 622,0 4-354,0 1 1,-1 7-153,-4 3 1,2 4 69,-7 1 0,0 0-122,-4 0 1,4 6 92,0 4 1,1 5 43,-6 4 0,5 4-52,1 6 0,-1 0-66,-5 0 0,7 5-69,3 0 0,4 7-122,1-2 0,0-4-362,0-1 1,1-5 277,4-4 1,3-6-108,7-9 1,-1-4 33,1-6 1,1-3 25,4-7 1,-4-6 27,3-13 1,-3-2-113,-1-3 1,0 3 320,-1-3 0,1-3-66,-1-2 0,-1 4 286,-3 1 0,1 8-98,-6 1 0,0 12 651,-5-1-316,0 9-340,0-1 0,-5 17-76,0 3 0,-4 9 4,4-3 1,-2 5-405,2 0 0,4-3 170,-4 3 0,3-7-220,2 1 0,2-3 131,3-1 1,-2-6 42,7 1 1,0-7 236,4 2 0,-3-3 0,4-2 0,-4-7-45,9-2 1,-4-4 44,-1-2 0,-1-4 103,1-1 0,-6-6-47,1 2 0,-2 1 204,2-1 1,-4 1-52,-6-1 1,0-3-4,0 2 0,0-2-106,0-2 0,0 1-55,0 4 1,0 3 108,0 6 1,0 5 135,0 1 17,7 5-218,1-2 0,7 12 112,-1 4 0,-1 5-43,-3 4 0,3-1 173,-3 6 0,1 1-75,-1 4 1,1 0-244,-6 0 0,5 0 0,-6 0 0,1-4-216,-5-1 0,-1-5-352,-4 6 0,-3-7 282,-7 1 0,1-4-821,-1-6 296,0-2 450,1-7 0,6-7 348,3-2 0,3-6 0,2-4 0,5 2 0,0-2 0,6-2 0,-1 1 0,3 1-119,2 4 1,1 1 102,3-1 0,-3 1 116,4-1 0,-2-1-10,1-4 1,-1 4-71,6-3 1,-4-4 17,4-1 1,-6 1-6,1-1 0,2-5 31,-1-5 1,-1 0 143,-4 5 1,-6 1 181,1 4 0,-7 3-121,2 6 0,-5 7 292,-5 3 0,2 7-188,-7 7 1,-1 4 262,-8 17 0,2 2-275,-2 12 1,8-2-155,1-3 0,7 3-136,-2-3 0,5 1-187,5-1 0,6-5-283,13-10 1,2-4-638,13-10 0,6-6-1148,9-8 2184,-4-5 0,0-33 0,2-14 0,2-4 0,1 0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6T04:54:29.66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176 125 7836,'-7'-29'0,"-1"2"-20,-6 2 1,6 4-326,3 7 333,3 6 1,7 8 304,0 9 0,6 12-121,-1 8 0,-2 7-140,2 8 1,-7 13 139,2 6 1,-4 8-108,-1 7 1,-6 4-348,-4 11 1,-3 2 285,6-44 1,0 0 0,-3 3 0,-1 1 16,-2 1 1,1 0-1,2-3 1,-1 0 25,2-1 1,-1-2-1,0 1 1,0-1 43,-4 42 0,-2-4-81,11-6 0,0-14 210,5-5 0,8-11-25,7-13 0,7-3-98,12-7 1,0-6-253,10-4 0,3-9-21,11-5 0,4-4-82,6-1 0,-5 0 171,10 0 0,-3-1 142,2-4 0,3 2-8,3-7 0,-4 5-89,4-5 1,-8 2 130,-2-2 0,-5-2-55,5 2 1,-11-3-166,1-2 0,-10 1-141,1-1 0,-4 1-60,-1-1 1,-3-1 60,-7-4 0,-2 2-99,-13-6 0,1 5 237,-6-6 1,-5 8 186,-5-3 1018,-2 10-874,-2 4 0,0 8 941,0 2 0,7 6-404,2 10 0,4 7-185,2 7 0,-1 7-612,1-2 0,-5 9-598,-1 6 0,-5 2 660,0 3 0,-10-10 0,-5 5 0,-1 4 0,-1-1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6T04:54:31.23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57 2668 7816,'-4'-29'-178,"-1"0"-265,0 6 613,5 9 1,0 9-46,0 10 0,0 11 290,0 13 1,0 12-27,0 7 1,0 14-35,0 1 0,0 2-154,0 3 0,1 0 14,4 5 0,3-1-365,7 1 0,4-3 157,1-7 1,4-1-415,-4-14 0,4-1 244,-5-8 1,1-10-253,-6-9 0,1-11 147,-1-4 1,-5-10 13,-5-4 0,-2-6 144,-2-4 0,0-4 6,0-6 1,0-7 15,0-3 0,0 2 39,0-2 1,-6 2-127,-4-2 0,-3-3 97,-2 3 0,1 2-146,-1-2 0,-4 12 137,-1-3 0,-6 9 117,2-3 0,3 13 7,2 1 0,2 7 50,3 3 1,-1 0 79,1 0-182,6 6 0,3-4 138,10 3 1,3-4-89,6-1 0,6-6 46,-1-4 0,7-3 21,-2-1 0,-1-6 114,1 1 0,-6-1-16,2 6 1,1 4 146,-2 0 1,0 7-48,-4-2 0,0 5-83,-1 5 0,-1 5-79,-3 9 1,1 4 63,-6 6 1,2 0-450,-3 0 0,-2-4-54,3-1 1,-3-5-226,-2 6 1,0-8 143,0 3 1,-5-9-735,0-1 1116,-7-7 0,-9-42 0,-9-17 0</inkml:trace>
  <inkml:trace contextRef="#ctx0" brushRef="#br0" timeOffset="123">261 2625 7824,'-12'-10'-1609,"2"0"1293,3 7 316,7-4 0,0 14 0,0 3 0,20 35 0,4 10 0</inkml:trace>
  <inkml:trace contextRef="#ctx0" brushRef="#br0" timeOffset="599">451 3106 7824,'0'-15'-668,"0"0"0,0-1 668,0-3 0,2 1-162,2-6 0,3-5 286,3-5 1,3-9-18,-4 0 0,4-3-98,2-7 0,-5 4 9,-1-4 1,-5-5 94,0-6 1,-2 8-76,-2 7 1,0 5 154,0 5 0,-6 10-23,-4 10 1,2 4 9,-2 6 0,5 9-102,-5 9 1,6 6-33,-6 4 1,7 4 75,-2 6 0,3 7 73,2 3 1,0 3-21,0 2 0,0 4-83,0 1 1,2 4 135,3-4 1,3 1-110,6-1 1,1-9-7,-1 4 1,1-10-33,0 0 1,1-8-118,3-2 0,-3-13 10,4-1 0,1-7-209,-2-3 1,2-8 28,-1-6 1,-4-7-107,3-9 0,3 0 36,-3-4 0,0-4 79,-4-5 0,-2-1-32,-3 0 0,1 0 18,-6 1 0,1-1 47,-1 0 0,-3 7 324,3 3 259,-10 10 1,-3 9-146,-7 10 1,1 17 218,-1 7 0,7 9-166,3 6 1,3 3-44,2 7 1,2-2-295,3-3 1,3 3 174,7-3 1,1-2-965,3 2 0,4-7 44,6 2 755,0-3 0,46-21 0,11-6 0</inkml:trace>
  <inkml:trace contextRef="#ctx0" brushRef="#br0" timeOffset="958">1428 2741 7824,'0'-29'0,"0"1"0,0 4 0,1-3-1,4 2 1,-2-2-50,7-2 0,-5 0 47,5-1 1,-7 1 24,2 0 0,-4 2-154,-1 2 0,0 4 48,0 7 361,0-1-9,-6 7-90,4 1 0,-4 9-90,6 3 1,5 8 140,0 6 1,6 7-32,-1-1 0,3-3-42,1 2 0,6 1-87,-1 4 0,0 0 48,-4 0 1,0-1-221,-1-4 0,-6 2-60,-3-7 1,-3 6-71,-2-6 0,-2 1 126,-3-6 0,-8 1-123,-6-1 0,-7-1-70,2-3 0,-4-4 37,-1-6 1,5-3-49,-1-6 1,12-3 12,-1-12 1,9-2 297,0-8 0,4-3 0,11-16 0,5-9 0,2-5 0,-1 1 0</inkml:trace>
  <inkml:trace contextRef="#ctx0" brushRef="#br0" timeOffset="1115">1588 2012 7945,'0'-8'824,"0"15"-212,0 12 1,0 13-392,0 7 0,0 12-351,0 7 0,5 2-287,0 8 1,4 0 248,-4 5 0,5-7-208,-5-3 1,5-11 4,-6-8 0,1-8-746,-5-12 1117,0-3 0,-19-39 0,-5-8 0</inkml:trace>
  <inkml:trace contextRef="#ctx0" brushRef="#br0" timeOffset="1441">1559 2508 7824,'0'-23'0,"0"-3"0,0 7 0,0-2 105,0 1 0,6 3-82,4-8 1,3 7-53,2-1 1,4-2 54,0 2 1,6-1 192,-6 6 1,7 4-149,-2 0 0,-1 7-56,1-2 0,-6 3 9,2 2 0,-4 0 9,-2 0 1,1 5-82,0 0 0,-2 6 47,-4-1 1,3 3-63,-8 2 0,6-6 65,-5 1 0,2-7 79,-3 2-24,-2 3 1,6-6 17,-3 3 0,-3-10-57,2-5 0,-2-3 8,-2-1 1,0-1-69,0 1 0,0-6 74,0 1 1,-5-1-160,0 6 0,-11-1 77,2 0 1,-6 3 104,1 2 1,2 3-81,-2 7 1,-2 0-6,2 0 1,-1 7-149,6 3 0,4 4-211,0 6 1,7-3 118,-2 8 0,3-6-213,2 5 483,0-6 0,33 29 0,7 0 0</inkml:trace>
  <inkml:trace contextRef="#ctx0" brushRef="#br0" timeOffset="1716">1982 2187 7824,'4'-19'0,"1"-1"0,7-4 193,-3 5 1,6-6 336,4 6 0,2-1-253,4 6 0,1 4-193,-7 0 1,2 7-227,-1-2 0,-9 12 117,4 7 0,-9 3-134,4 7 0,-7-1-20,2 1 0,-4 2 55,-1-7 39,0 1 1,-1-7 11,-4-4 0,2 3 140,-7-7 1,5-2-68,-5-8 1,7 2 20,-2-7 0,4-5-68,1-4 1,0-7-2,0 2 1,0-5-65,0-5 0,1 3 59,4-3 0,3 3-43,7 2 1,-1 0 44,1 0 1,0 6-106,-1 3 1,1 11-23,-1 4 1,1 3-93,-1 2 0,1 2 44,0 3 226,-7 9 0,11 48 0,-3 16 0</inkml:trace>
  <inkml:trace contextRef="#ctx0" brushRef="#br0" timeOffset="2408">2652 1852 7824,'0'-29'0,"0"0"-606,0-1 0,0 3 276,0 3 0,0-2 763,0 6 0,-1 2-138,-4 9 1,1-3-202,-5 8 0,4 0-80,-5 9 0,0 5-4,-4 9 0,4 6 251,0 9 1,2-2-79,-1 7 1,-3 0 51,7 5 1,1-6-25,4 1 1,0-5-304,0 5 1,0-8-12,0-2 1,0-6-202,0-9 259,0 1 0,6-9-122,4-6 1,-2-8-3,2-11 0,-1-9-9,6-6 0,-1-5-13,1 5 0,-2-6 100,-3 1 1,3 2 123,-4-2 1,3 7-23,-3-2 0,4 3 65,-3 2 1,-3 6-43,-3 3 101,-2 11 0,-2 4 6,0 10 0,0 4-96,0 11 0,0-2 113,0 6 1,2 0-147,3 5 1,-2-4-8,7-1 1,-6-5-8,6 6 0,-5-9-18,5-1 1,-1-1-15,6-4 18,0-4 1,4-1 53,0-10 1,1-3-38,-6-6 0,1-3-1,0-2 1,-1-4 13,1-6 0,-6 0-51,1 0 1,-2 0 34,2 0 0,-4-1-7,-6 1 1,0 0 10,0 0 1,0 5-5,0-1 1,-6 9 133,-4 2 1,-3 1-110,-1 8-120,-1 0 1,1 7 112,-1 2 1,5 4-124,1 7 0,0 1 43,0 4 0,2-2-135,7 6 1,0-5 84,0 6 0,5-1 7,0 5 0,8-5 201,2 1 1,-1-1 272,6 5 0,-3-1-86,3-4 0,-4 3-54,3-2 0,-2 2-402,-3 2 0,-6-4 46,-3-1 0,-3-6 133,-2 1 1,-7-7-38,-2-3 0,-4-5-149,-2 0 1,0-4-92,1-4 0,4-5 48,0-5 1,7-6-55,-2 1 1,4-12 72,1 2 0,1-3 14,4 3 0,3-2 192,7-3 0,-1 3 0,1-3 0,9-13 0,6-8 0,1-4 0,1 0 0</inkml:trace>
  <inkml:trace contextRef="#ctx0" brushRef="#br0" timeOffset="3007">3177 1502 7824,'0'-10'-927,"0"1"0,0 4 1060,0-5 1,2 7-24,2-2 1,0-2-55,5 3 0,0-8-65,0 3 1,4-4 138,-3-2 1,1 0-131,-1 1 1,3-7 80,-3-3 1,-4-4 44,-1-1 0,1 5-9,-1-1 0,0 7-84,-5-1 0,-1 4 54,-4 6 0,1-3 114,-5 7 1,-1 5-69,-5 5 1,2 13 150,4 2 1,-3 6 113,8 3 1,-1 0-75,5 0 0,1-1-454,4-4 1,3 3 101,7-2 0,-1-4-444,1-2 0,6-4-6,3-6 1,4-2-227,1-7 1,5-2 703,0-3 0,45-54 0,-36 19 0,0 0 0</inkml:trace>
  <inkml:trace contextRef="#ctx0" brushRef="#br0" timeOffset="3701">4052 686 7824,'-5'-16'-238,"0"-4"1,-6 9-390,1-4 1,2 10 699,-2 0 1,5 5 179,-5 5 0,2 3 108,-1 7 1,-3 4-148,7 1 1,-1 6-183,1-2 1,4 2 137,-4-2 0,10 4 229,4-4 1,9 4-225,1 1 0,3-2 9,-3-2 1,2 1-234,3-7 0,2 5 129,-6-4 0,-1-1-404,-4-4 1,-7-1 8,-3 1-24,-4-1 0,-2-1 89,-4-3 1,2-3-6,-7-7 0,0-7 6,-4-3 0,5-4-41,5-6 0,0-1 175,-1-3 0,4-3 115,-4 2 0,3-2 4,2-2 0,5-1-93,0 1 0,5 0 185,-5 0 1,6 5-81,-1-1 0,-2 6 84,2-5 0,-1 4-17,6-4 0,-5 8 157,-1 1 0,-4 1 356,5 4-160,-7 3 57,10 1-265,-11 6 0,6 5 47,-3 0 1,-4 11-177,4-2 0,-2 9-5,2-4 1,-3 7 8,3-1 1,3 1-96,2-2 1,-2-1-240,1-4 1,1-8-6,5 4-15,-1-4 1,1-3 59,-1-3 0,-1-11-18,-3-9 0,3-3 57,-3-11 1,-2 2 24,2-12 0,-1 0 88,6-5 1,-2 5 19,-4 0 1,4 9 4,-3 0 0,-3 8 144,-2 7 123,3 7 1,-8 16-97,0 17 0,-2 12 289,-8 16 0,2 7-94,-2 13 1,2 2-191,3 2 0,4 6 12,-4 9 1,-1-8-236,1 4 0,-7-10-383,3-1 1,-6-7 242,-4-2 1,1-13-150,-7-1 1,1-20 91,-5-10 1,2-8-270,2-6 1,6-7 113,9-13 1,-1-7 121,6-17 0,0-4 291,5-5 0,6-1 222,4 0 0,5-5-222,4 1 0,6-8 0,5-8 0,5-2 0,0-1 0</inkml:trace>
  <inkml:trace contextRef="#ctx0" brushRef="#br0" timeOffset="4024">4678 409 6717,'0'14'478,"0"1"0,0-1-415,0 1 0,2 4-116,3 1 1,-2 4 103,7-4 1,-2 1-4,2-2 1,3-3 177,-4 4 1,9 1-109,2-2 0,-1 1 55,-4-6 0,-1-1-91,1-3 1,-5 1-149,-1-6 20,-5 7 0,0-11-118,-8 4 1,-6-3 60,-10-2 0,-1 0-134,-3 0 1,-4-7 27,4-3 1,1 2 66,-1-1 1,8-1-344,1-5 1,2-1 484,9-3 0,18-56 0,10-19 0</inkml:trace>
  <inkml:trace contextRef="#ctx0" brushRef="#br0" timeOffset="4198">4985 73 7840,'0'17'405,"0"2"1,0 9-318,0 6 0,0 13-130,0 1 0,0 7-271,0 4 0,0-6 104,0 0 1,0-10-403,0 0 0,0-9 37,0 0 574,0-16 0,-13-24 0,-4-19 0</inkml:trace>
  <inkml:trace contextRef="#ctx0" brushRef="#br0" timeOffset="4899">4970 467 7840,'0'-15'-57,"7"6"29,2-1 0,-1 2-111,2-2 0,1-3 116,9 4 0,-2 0 54,6 0 1,-6-1-36,1-5 0,2 1 3,-1-1 0,1 1-54,-2-1 1,-3 1-4,4-1 1,-9 0 2,-1 1 1,-7-1-77,2 1 1,-3-1 276,-2 1 0,-2 5-121,-3 5 0,-3 2 182,-7 2 1,1 2 25,-1 2 0,1 6 36,-1 10 1,1-3-78,-1 8 0,2-6-52,3 5 0,4-4-105,6 4 0,0-1 98,0 1 0,0-1-482,0-4 1,0-3 188,0 4 0,1-4-186,4-1 0,-1-7 57,5-3-1,1-4-49,5-1 1,-6 0 89,1 0 0,0-8 129,4-6 0,1-3 120,-1-7 0,1 0 0,0-5 0,-6-1 0,1 1 0,-2 0 0,2 0 0,3 5 109,-3-1 1,-2 8 96,1-3 0,-4 6 133,5 4 1,-5 2-84,4 3 1,-4 3-104,5-3 0,-5 5 63,5 5 0,-5 8-23,4 7 0,-6 1 78,2-2 1,-3-3-74,-2 4 0,5 1 17,0-2 0,0 1-10,-5-6-178,0 1 58,0-1 1,0-4-163,0 0 1,1-7 32,4 2 1,-3-10-80,2-5 1,3-3-185,-2-1 1,5-7 139,-6-3 1,8-1-12,-3-4 1,3 3-5,-2-8 1,2 3 29,-2 2 0,3 5 151,2 0 0,-2 6 209,-4-2 0,3 9 181,-7 1-272,6 7 1,-9 3 64,2 10 1,-2 8-3,-2 1 0,0 7-104,0-2 0,-5-1-24,0 1 0,-4-6-186,4 1-141,0-2 172,-2-3 1,7-7-91,0-7 0,7-8 34,7-12 1,3-2 549,2-8 1,4 1 86,6 0 1,0 2 296,0 2 0,0 6-385,1 9 0,-8 4 34,-2 6 0,-6 13-298,-4 6 1,-4 9-455,-6 6 1,-1 3-1145,-4 7 0,-3-1 1472,-7 1 0,-19 13 0,-5 3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6T04:54:37.74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1910 4870 7802,'-13'-10'383,"4"0"0,-3 5-353,7-4 0,-4 4-249,4-5 1,0 0-39,5-4 1,-2-1 146,-3 0 0,4-1 64,-4-3 1,3-4 104,2-6 1,0-2 46,0-3 1,-5-3-59,1-7 1,-3-6-80,2-3 1,-3-6 123,-6-4 1,-1-3-48,0-7 0,-4-7-391,0-2 1,-7-11 367,13 45 0,1-1 1,2 0-1,-1 0 41,-8-49 0,-2 1-42,1 10 1,1-4 125,4 8 1,2 10-28,4 5 1,-3 9 125,7 5 1,-4 2-158,4 4 0,-5 9 9,5 0 1,-1 8-57,1 7 0,-1 3-134,-4 6 0,-3 7 228,3 3 1,2 4-241,-2 1 0,1 3-46,-6 7 0,0 1 53,1 13 1,-1 2 32,1 8 1,-6 3-18,1 7 0,-1 0 4,6 0 1,-4-2 84,3-3 1,-2-4-54,7-6 0,-1-6 172,1-4-121,-3-9 1,10-5 130,-7-10 0,7-11-37,-2-13 0,3-8 68,2-12 1,7 2-64,2-6 0,-1 6 129,2-2 0,0 10-3,5 5 0,1 10 144,3 4 0,-1 11-507,6 4 1,1 5 89,4 5 1,3 3-1127,7 6 1167,0 7 0,14-19 0,9-7 0,0 4 0,1-1 0</inkml:trace>
  <inkml:trace contextRef="#ctx0" brushRef="#br0" timeOffset="567">88 2246 7838,'-5'-15'1,"0"0"1,-4 6-350,4-1 1,-2 7 102,2-2 1,2 3 431,-7 2 0,6 8-59,-6 7 0,5 6-33,-5 8 0,7 0-7,-2 0 0,4-4 131,1-1 0,1 0-130,4 5 1,3-6 83,7-3 1,4-4 8,1-2 0,6 1-66,-2 0 1,-3-1 14,-2 1 1,2-6-93,-1 1 0,-6 0-125,-4 4 0,-7 1 9,2 0 0,-6 4-165,-9 0 0,0 6 35,-9-6 1,-2 1-77,1-6 0,1-6-303,4-3 178,1-3 408,6-15 0,20-75 0,1 29 0,-1 0 0</inkml:trace>
  <inkml:trace contextRef="#ctx0" brushRef="#br0" timeOffset="1167">394 1998 7869,'-8'6'-437,"0"1"306,3 2 0,3 9 131,-2-3 0,2 9 93,2 0 1,2 4 165,2 1 1,0 2-181,5 3 1,1-8-43,5 3 1,1-8-69,3 3 1,-2-8 84,2-1 0,-3-2-79,-1-8 0,-1 0 34,1-5 1,0-2-15,-1-3 1,1-3 18,-1-6 0,1-6-4,-1 1 1,3-7 7,2 2 0,-4-2 0,-1 1 0,1-2 2,-6 2 0,-2 3-2,-2-3 0,-4 8 21,-1-3 1,0 4-3,0 1 0,-6 6 0,-4-1 0,-3 2 54,-1-2 1,-1-1 9,1 6 0,4-1-31,0 1 0,5 1 15,-4-5 1,5 4-82,-1-5 0,4 5-5,1-4 1,1 5-107,4-1 143,3-3 0,7 7-11,0-4 1,-1 3 13,1 2 1,4 0 2,1 0 0,-1 7-16,-4 2 0,-1 6 14,1 4 0,-1-2-24,1 2 0,-1-1 36,1 1 0,0-4-221,-1 0 0,1-1-14,-1-4 0,-4-4-261,0-1 349,0-3 0,4-9-127,1-2 0,-2-11 119,-4-4 1,4-5-15,-3-5 0,1 1 14,-1-6 0,3 1-2,-3-6 0,-2 7 239,2 3 1,-6 9 325,6 6 184,-7 3-232,4 8-222,-7 1 1,0 14-199,0 2 1,0 4-251,0 2 0,0-1-309,0 1 1,0 4 89,0 1 477,6-1 0,2-11 0,7-1 0</inkml:trace>
  <inkml:trace contextRef="#ctx0" brushRef="#br0" timeOffset="1701">1385 1633 7869,'7'8'-313,"-4"5"387,7-3 1,0 8 291,4 1 0,1 9-189,-1 1 0,1 0-41,-1 5 1,6-3-50,-1-2 0,1 0-110,-6 0 0,1-6-38,0-3 163,-1-11 88,1-2-170,-7-7 0,-2-7-130,-6-2 1,0-6-30,0-4 0,-5-3-45,1-2 1,-8-3-251,2 2 0,-4-4 163,-6-5 1,4 2 80,-3-7 0,-2 0 65,1-5 0,-6-1 128,2-4 1,3-1 12,2-3 0,-1 2 185,6 8 0,-4 5-24,8 4 0,4 10 123,1 5 0,10 4-160,4 5 1,6 4-11,4 6 0,-2 0-132,2 0 1,-3 8 109,-1 7 0,-1 6-157,1 8 1,-7 5 51,-3 0 1,-4 5-104,-1-5 1,0 5-11,0-5 0,0 0-132,0-5 0,0-5-260,0 0 1,0-6 40,0 2 461,-6-11 0,-2-54 0,-7-20 0</inkml:trace>
  <inkml:trace contextRef="#ctx0" brushRef="#br0" timeOffset="1910">1546 788 7869,'-8'0'7,"1"8"185,7 6 0,0 8-81,0 7 0,7 8 99,2 7 1,4 1-178,2 8 0,4 3-221,1 7 1,4-10 87,-4 1 0,5-11-131,0-9 0,-3-1 10,3-14 0,-7-6-542,1-8 763,-3-3 0,-8-41 0,-1-10 0</inkml:trace>
  <inkml:trace contextRef="#ctx0" brushRef="#br0" timeOffset="2202">1560 1313 7869,'-1'-15'-135,"-4"0"1,3 6-217,-3-1 0,9 0 264,1-4 0,11-6 66,-2 1 1,4-5 96,-3 4 1,4-6-34,1 2 1,5-4 126,0-1 0,1 0-103,-2 0 1,2 1 119,-7 4 1,1 3 4,-6 6 56,1 7 0,-2 3-56,-3 10 0,-4 5-65,-6 9 0,0-1 57,0 7 1,0-1-48,0 5 1,0-5-367,0 1 0,5-8-48,0 3 0,0-4-688,-5-1 633,0-1 1,0-4-499,0 0 830,0-7 0,-7-48 0,-1-20 0</inkml:trace>
  <inkml:trace contextRef="#ctx0" brushRef="#br0" timeOffset="2577">2085 832 7869,'2'14'-703,"3"1"0,-4-1 569,4 1 1,2 4 2,-3 1 1,1 1 121,-5-2 1,0-3 369,0 4-243,0-4-154,0-1 1,-1-7 36,-4-3 1,3-12 12,-3-7 0,4-3 15,1-7 1,0-5 14,0-5 1,1-5 98,4 5 1,-2-5-78,7 5 1,-5 0 20,5 5 1,-5 0 74,4 0 0,-4 4-92,5 1 1,0 8-57,4 1 1,-4 7 12,0 8 1,-5 0-93,4 0 0,-4 8-15,5 7 0,-7 1-176,2 8 0,-2 1-64,2 4 1,-2-7 319,7-2 0,13 15 0,7 4 0</inkml:trace>
  <inkml:trace contextRef="#ctx0" brushRef="#br0" timeOffset="3052">2625 380 7869,'0'-23'-275,"0"4"1,0 1 109,0-2 1,-5 9 523,0-4 0,0 4 27,5-4 0,0 6 439,0-1-556,-7 7 0,4-4-34,-6 7 1,4 0-128,-5 0 1,5 0 92,-5 0 1,6 7-162,-6 2 1,0 11 104,-5 4 1,1 4-255,-1 1 0,2 5-51,4 0 1,-3 0-36,7-5 0,1-5-254,4 1 35,0-8 0,1 3 162,4-10 1,3-5-48,7-10 0,-1-3 244,1-7 0,1-4-61,4-1 1,-4 1 368,3 4 0,-1 7-135,1 3 1,-2 5 359,2 5 1,2 6-140,-1 14 0,4 7-14,-5 17 0,6 6-13,-6 13 1,0 0-175,-4 9 1,-2-4-12,-3-5 0,1-4-143,-6-11 1,0-6-258,-5-13 0,-7-3 182,-2-17 0,-9 3-347,-2-13 1,1 0 80,4-9 1,1-3-59,-1-7 0,1-8 126,-1-6 0,0-1 118,1-9 1,1 0 62,3-5 0,-1-1-83,6-4 1,-5-1-81,5-4 0,-1-2 271,1 2 0,3-28 0,-4-9 0</inkml:trace>
  <inkml:trace contextRef="#ctx0" brushRef="#br0" timeOffset="3302">1896 30 7907,'-8'-15'-652,"-5"7"652,11 2 0,-3 6-127,10 0 0,-2 1-541,7 4 668,0 3 0,24 26 0,5 5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6T00:31:06.21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23 583 8499,'-8'-14'465,"0"6"-203,3 3-52,3-3 1,2 4-131,10-5 1,5 2 75,4-7 0,12 1-17,13-12 0,12 0-105,12-9 1,12-4-419,7-5 0,-41 21 1,0 1-338,3 2 1,0 0 720,-4-1 0,4-3 0,30-21 0,7-7 0,-25 12 0,1 0 0,-1 0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6T04:54:43.17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28 1646 7889,'-8'0'-67,"-5"0"1,11 2 448,-3 3 0,10 9-72,5 10 0,3 4-271,2 1 1,-1 2-13,1 3 1,4-2-195,1 7 0,-1-6 71,-4 1 1,-6-10-174,1-5 0,-5-1-250,5 2 165,-7-11 151,3 4 0,-7-19 39,-4-4 0,3-5 253,-3-4 1,4-4-69,1-6 0,0-2-33,0-3 0,0 4-24,0-4 1,5-2 4,0 2 1,6-2-41,-1 2 1,-2 4-360,1-4 430,-5-4 0,9-25 0,-5-13 0</inkml:trace>
  <inkml:trace contextRef="#ctx0" brushRef="#br0" timeOffset="149">188 1282 7889,'-8'9'-119,"3"1"0,4 5 793,1 4 1,1 9-198,4 1 1,3 2-396,7 7 1,4 1-185,1 5 0,6 0-182,-2-1 1,-1-5 5,1-4 1,-6-5-232,1-5 0,4-8 211,1-6 0,-3-7 298,-1 2 0,9-49 0,2-12 0</inkml:trace>
  <inkml:trace contextRef="#ctx0" brushRef="#br0" timeOffset="1758">757 1238 7889,'0'-29'0,"-5"4"-324,0 1 1,-5 6 343,6-1 1,-3 8 551,2 1 1,2 7-289,-7-2 1,5 5-212,-4 5 1,4 3 132,-5 6 0,5 6-18,-4-1 0,4 9-99,-5 1 1,7 0 90,-2 5 1,2 3-153,-2 2 0,3-3-44,-3-2 1,4-3-162,1-2 0,5-5-191,-1 0 48,8-6 0,-4-3-9,6-10 1,1-17 111,0-7 1,-1-9-4,1-6 0,-1 2 76,1-7 0,-5 0 34,-1-5 0,-4 7 52,5 3 0,-5 3 152,4 2 1,-5 6-51,1 4 1,-4 8 225,-1 1-236,7 7 1,-4-4-38,7 7 1,-7 7 10,2 2 1,3 0-6,2 0 1,-2-1-6,1 2 1,1 1-4,5-6 0,-1 0-1,1-5 1,-1 0 19,1 0 1,0 0-16,-1 0 1,1-6-89,-1-4 0,1-3 78,-1-2 1,-4-1 16,0-3 0,-2 3 28,2-4 0,1-3 98,-6-1 0,0 3-73,-5 2 1,0 2 16,0 3 0,0 4 9,0 0 0,-7 7 146,-2-2 0,0 5-218,0 5 1,1 3 69,-2 7 1,-1-1-234,6 1 1,-2 1-49,2 4 1,4-4-77,-4 3 0,3-2 119,2-3 0,0 1-341,0-1 135,0 1 89,0-1 287,0-5 0,2-5-77,3-8 0,-2-6 106,7-10 0,-1 3-27,6-8 1,-5-6-21,-1-7 0,0 0-23,0-1 0,3-1-41,-8-9 1,1-2 66,-5-8 0,0 3 0,0 2 0,-1 4 0,-4 6 0,2 12 0,-7 3 0,0 16 155,-4 3 0,1 8 95,3 7 0,-1 5 91,6 9 1,0 4-137,5 6 0,0 2-64,0 3 1,5-2 51,0 7 0,6-2-37,-1 2 0,3 2-88,1-7 1,2 1-125,4-1 0,-4-4-64,3-1 0,2-2 118,-1-7 0,-1-6-254,-4-4 0,0-7 33,-1 2 0,1-10-82,-1-4 0,-4-11 62,0-4 1,-2-4-23,2-1 0,1 0 153,-6 0 1,4-7 111,-4-3 0,0 2-33,-5-2 1,5 7 37,0-2 1,0 3-33,-5 2 0,0 1 332,0 4 430,-7 3-533,6 13 0,-7 1 54,3 7 1,3 9-123,-3 5 1,4 2-65,1 9 1,0-3-45,0 3 0,0 0 71,0-5 1,4 4-198,1-4 0,5 4 24,-5-5 0,5-4 42,-6-5 1,8-5-3,-3 4 0,0-6-10,0 2 0,-1-10 28,2-4 1,1-9-12,-6-1 0,5-7 23,-5 1 0,0-1-5,-5 2 0,0-3 25,0 2 0,-2-1-12,-3 2 1,-3 3 2,-6 6 1,-1 2 105,0 4 57,-6-4 0,5 11-118,-3-3 0,7 10 16,3 5 0,5 3-304,0 1 218,2 1 0,4 0-196,2-1 1,5-1 19,5-3 0,1-4 102,-1-6 0,1 0 38,-1 0 1,6-1-13,-1-4 1,6-3 153,-6-7 1,2-1-78,-1-3 1,-4 2 117,3-2 0,-3 4-14,-1 6 0,-5-3 542,-1 7-350,1 1 1,0 4-7,0 0 1,-6 6-251,6 4 1,-7 3-205,2 1 86,3 1 1,-1-1 99,3 1 0,-2-2-462,-4-3 100,-2 3-89,11-12 296,-11 6 1,4-9 80,-6-3 1,0 2 22,0-7 0,0-4 19,0-6 0,-5 1 11,0 4 1,-6-4-33,1-1 1,-3-4-17,-1 5 0,-1-1 17,1 6 1,-1-1 77,1 0 0,-1 7-33,0 4 0,1 2 109,-1 2 1,6 2-171,-1 2 1,7 4-101,-2 7 1,3 0-26,2-1 1,7 1-250,2-1 0,4-1 163,2-3 1,4-3 247,1-7 0,4-2 0,-5-3 0,7-3 0,-1-7 0,2-6 0,2-3 0,-4-4 12,-1-1 1,-1 2 114,1 2 1,-3 6 182,-6 9 0,-1 4 194,1 6 1,-1 1 54,1 4 1,-5 10-170,-1 9 0,-1 5-286,2 5 1,1 2 13,-6 3 0,5 1-107,-5-6 1,5 5-43,-6-5 0,6 0-307,-5-5 0,0-6-268,-5-3-237,0-4 500,0-8 1,0-3 52,0-10 0,0-10-21,0-9 0,-2-5 163,-3-5 1,-1 1 92,-4-5 1,-3 4 54,4-5 0,-4 0 0,-2-5 0,2 0 44,3 1 1,-1 4-54,6 0 0,-5 6 511,6-1 0,-1 5-225,5 5 1,5 8 203,-1 6 0,8 2-113,-3-2 1,4 5 5,2 10 0,-5-2-120,-1 7 0,-5 5-144,1 4 1,-4 7-113,-1-2 0,0 4-364,0 1 1,-5-5-460,0 1 1,-1-6 824,1 5 0,-16-6 0,-10 3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6T04:54:42.39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29 562 7889,'0'15'0,"7"0"-284,3-1 1,-2 1 212,1-1 1,1 1 352,5-1 0,-1-5-156,1-5 0,4-4-39,1-4 0,-1-6 49,-4-10 1,-1 1 7,1-10 0,-2 3-35,-3-8 0,1 3-8,-6 2 1,0 0-43,-5 0 0,-2 1-12,-3 4 1,-4-2-130,-11 6 0,2 1 116,-6 4 0,1 7-115,-1 3 1,-2 5 34,7 5 0,-6 3 58,6 7 1,-1 4-411,6 1 1,6 1 141,3-2 1,3-2-907,2 2 1162,0-3 0,33-1 0,7-1 0</inkml:trace>
  <inkml:trace contextRef="#ctx0" brushRef="#br0" timeOffset="308">292 227 7889,'0'-14'-156,"0"-1"-204,0 0 489,6 7 1,-2 2 282,5 6 1,-5 6-234,0 4 0,3 8-99,-2 1 1,4 7-12,-4-2 1,5 4 4,-5 1 1,1-1-117,-1-4 1,-2 4-105,7-4 1,-7-3-13,2-2 22,3-2 0,-4-9 69,5-4 0,-4-15-143,5-8 1,0-15 104,4-10 0,6-6 57,-1-9 0,2 3 101,-1 2 0,-4 6 245,3 9 0,2 5-33,-1 10 1,4 4 249,-5 10 1,-1 17-251,-8 12 1,3 14-41,-3 6 0,3 4-895,1 6 1,1-2 10,-1 6 0,3-6 659,2 2 0,-5 3 0,1 6 0,4 4 0,-1 1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6T04:54:46.06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642 1996 7860,'-8'-2'-722,"3"-3"723,-3-3 1,6-8 200,-3-4 1,-1 3 356,1-8 1,0-5-180,5-9 0,-5-5-109,0-5 0,-5-7-81,6-7 0,-8-12-210,3 2 1,-4-9-220,-2-1 1,-4-3 141,-1-1 1,-4-7 35,4-4 0,-6 9-197,2 2 1,-2 9-36,2 0 1,-4 10 55,4 5 0,3 11 15,2 9 0,2 5 101,3 9 0,4 7 94,0 2-273,7 10 56,-3 4 461,6 12-482,0 3 1,0 5 37,0 1-83,0-1 310,6 1 0,-4-1 0,11 1 0,-5 0 0</inkml:trace>
  <inkml:trace contextRef="#ctx0" brushRef="#br0" timeOffset="308">131 348 7875,'-6'15'0,"-2"6"0,-7 3 0,2 4-177,4 1 1,-3 0-226,7 0 1,-4-4 312,4-1 0,-5-6 401,5 1-247,-6-9 1,9-10 85,-3-10 1,-1-11-91,1-8 0,0-8-14,5-12 1,0 1 347,0-11 0,2 11-53,3-6 0,-2 9 36,7 6 1,-1-3 14,6 3 0,4 5 118,1 5 0,6 8-270,-2 11 0,8 5-307,2 10 0,5 10-803,-5 9 0,7 3 505,-2 3 0,4-3 364,6-3 0,2-9 0,8-2 0,7-2 0,-1 1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6T04:54:49.08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234 554 7844,'-7'-43'0,"1"-1"0,-4 0 0,-3 0-248,3 1 0,2-6 208,-1 0 1,-1 1 187,-5 4 0,6 4 18,-1 6 0,7 1 179,-2 14-53,-3 6-142,6 6 0,-5 20-203,7 7 0,-4 14 61,-1 9 1,0 16 166,5 14 0,0 14-123,0-37 0,0 2 0,0 6 1,0 1-289,0 6 0,0 1 0,0 2 1,0 2 255,0 2 0,0 1 1,0 4-1,0 0-401,0 3 1,0 1 0,-2 2 0,-1 2 399,1 5 0,-1 0 0,-2-5 0,0-2 0,3 1 1,0-2-1,-4-5 1,0-2-131,1-6 1,1-2 0,0-7 0,-1-2 147,0-5 0,1-4 0,1 22-91,-2-12 1,-2-19 83,2-15 1,0-4 583,5-7-731,0-6 0,0-3 584,0-10 0,0-3-573,0-6 0,2-1 324,3 0 0,-2-4-343,7 0 0,-2-9-15,2-1 1,3 5 166,-4-6 0,4 5-75,2-5 1,-1 3 135,1 3 0,1-2-46,4 6 1,-4 1 56,3 4 1,4 1-82,1-1 0,-1 5 99,1 1 1,2 5-102,8-1 1,-1 5-1,5 5 0,-4 0-153,5 10 1,-5-4 87,5 9 0,-6-4-102,1-2 0,-5-4 22,-5 0 0,-3-7-56,-6 2 1,-2-5 100,-4-5 0,-2-3-3,-7-7 0,0-6 90,0-3 0,-7 1-72,-2-1 0,1 6 86,-2-1 1,0 3-71,-4 1 1,4 5 309,0 1 0,5 5 289,-4-1 237,5 4-332,-2 1-100,6 6 26,0 2-202,6 7 1,1-5-232,3-1 0,-2-5 107,-4 1 1,-2-2-61,3 2 101,-3-4 98,-2 6-65,0-7 0,0 1 4,0 4 1,-2-3-97,-3 3 1,2-2-52,-7 2 1,5-2-13,-4 7 1,0-5 58,0 4 1,-4-4 164,3 5 1,2-5-72,-2 4 1,5-5-43,-4 1 0,4 1-57,-5-1 0,7 1 66,-2-1-180,-3-3-394,6 4-8,-4-6 96,6 0 364,0 0 1,6 0 3,4 0 1,-2 0 13,2 0 0,0 0-44,4 0 1,1 0 26,-1 0 0,1-6-9,-1-4 0,1 2 26,0-2 0,-1 1-137,1-6 0,-1 0 54,1 1 0,-5-2-114,-1-4 1,-1 2 46,2-6 1,-3 5 30,-7-6 0,0 1 190,0-5 0,0 5 218,0-1 0,-5 12-115,0-1 0,-6 4 51,1 0 1,-3 4 68,-2 6 0,1 13-14,-1 6 1,-1 9-424,-3 6 1,-3 3-73,-2 7 1,-3 1-207,2 4 1,-2 3 148,-2 6 286,6-6 0,-11 17 0,3-1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6T04:54:53.82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44 1371 7426,'-8'-8'-160,"-5"-5"458,11 5-144,-4-7 1,4 2 163,-3 3-2,4-3 0,-6 10 101,7-7-284,0 7 125,0-3 0,0 6-186,0 6 1,5 2-158,0 7 0,1-1 49,-1 1 1,-3 0-93,3-1 1,-2-4-11,2 0 0,-4-6 91,4 6 1,-2-5-419,2 5 108,-3-7 179,4 3 1,-4-6 101,3 0 0,-3-1 8,2-4 0,-2-3 23,-2-7 1,0 1 107,0-1 1,0-1-61,0-4 1,5 3 104,0-8 0,0 8-20,-5-3 1,0 4-42,0 1 1,1 6 84,4-1 1,-2 5 5,7-5 1,-5 7 54,5-2 0,-6 5-77,6 5 0,0 3 9,4 7 0,1-1-46,0 1 1,-1 4 8,1 1 0,-1 4-127,1-4 1,-5-1 73,-1-4 0,-4-1-63,5 1 0,-7-6-36,2 1 16,3-7 0,-6 5-52,3-3 49,-4-3 1,-1 3-51,0-10 50,0-3 0,0-12-41,0 1 1,0 0 66,0 4 1,0-1 36,0-4 1,0 3-26,0-8 1,2 7 1,3-1 0,-2-2 18,7 1 0,-5 1 8,4 4 1,-4 1 11,5-1 1,-5 2 48,4 4-56,1 2 0,5 7-12,-1 0 0,1 8 94,-1 7 0,-4 1-95,0 8 0,0-4 3,4 4 0,1-5-45,-1 6 1,1-7-7,0 1 1,-1-3 9,1-1 0,-1-2-100,1-4 1,-1-2-241,1-7 264,0 0 1,-1-2-84,1-3 0,-1-7 69,1-8 0,-5-4 30,-1 4 0,-4-6 35,5 2 0,-2-2 3,2 2 1,-2-4 19,-3 4 0,-4 1 125,4-1 0,-3 1-9,-2-1 1,0 3-100,0 7 1,0-1 203,0 0-144,0 7 0,-2 2 252,-3 6-233,4 0 0,-6 1 10,7 4 0,0 5 4,0 9 1,0-1 28,0 7 1,2-6 35,3 5 1,-2-4-66,7 4 1,-6-6-205,6 1 1,-2-3-219,2-1 2,3 0 1,-5-2-314,7-4-132,-1-2 788,1-7 0,6-26 0,2-7 0</inkml:trace>
  <inkml:trace contextRef="#ctx0" brushRef="#br0" timeOffset="533">1021 671 7872,'-9'-8'539,"-3"1"1,10 9-119,-3 3 0,8 11-201,2 13 0,6 7-125,-1 8 0,2 1-64,-3 4 1,4-2 105,-3 6 0,3-6-533,1 2 1,-4-6 44,0-4 1,-5-2-194,4-3 1,0-9 152,0-1 1,-2-11-690,-7-3 1080,0-7 0,-2 3 0,-3-6 0,2-6 0,-7-4 0,-19-35 0,-10-10 0</inkml:trace>
  <inkml:trace contextRef="#ctx0" brushRef="#br0" timeOffset="2242">1035 1152 7872,'0'-15'-65,"0"1"66,0-1 1,0 1 270,0-1-92,0 1 1,5-1-57,0 0 1,8 1-165,1-1 0,1 2 43,4 4 1,-2-4 148,-3 3 1,6-3-110,-1-2 0,5 6-9,-4-1 0,-1 2-126,-4-2 0,-1-1 46,1 6 1,-5-2 10,-1 3-86,-5 2 97,2-5 219,-6 7-148,0 7-39,0 1 1,-1 7 15,-4-1 0,3 1 1,-3-1 0,4 3-15,1 2 1,0-3-3,0 4 1,0-4-36,0-2 0,0 1-20,0 0 0,0-1-98,0 1 1,0-1 19,0 1-67,0-1 182,0 1 0,0-5-19,0-1 9,6-5 1,-4 1 3,3-10 1,1-3-60,-1-7 1,5-1 7,-6-4 0,6 3 71,-5-8 1,1 3-2,-1-3 0,-1 3 0,5 2 1,-4 4 17,5-3 70,-7 2 0,8 8 27,-6-1 104,0 7 0,0-2-138,0 10 1,0 3-24,-5 6 1,5 3-51,-1 2 1,3-3-5,-2 4 0,3-4-109,6-2 1,-4 1 81,0 0 0,1-2-144,9-4 0,-4 3 108,3-8 1,2 1-121,-1-5 1,1 0 136,-2 0 1,-1-1-39,6-4 1,-6-3 140,2-7 0,-4-1-54,-2-3 0,3-3 15,2-2 1,-4-3-52,-1 2 1,-1-2 3,-8-2 1,2-1-30,-3 1 0,-2 5-129,3 0 1,-8 1 150,-2-1 1,-7 3-24,3 6 0,-4 7 192,-2 3-156,-6 4 0,5 2 163,-4 4 0,4 3-1,2 7 0,4-1-83,0 1 0,7 4-27,-2 1 0,4 4-19,1-5 0,0 3-63,0-3 0,0-3 80,0 4-128,0 2 1,4-6-43,1 4 63,7-4 1,-4-8 7,6-3 1,-4-3-99,0-2 0,-5-7 70,4-3 1,-5-4-85,0-6 1,3-2 69,-2-7 0,0-5 14,-5 0 1,0-7 120,0 2 1,0-4-61,0-6 1,-5 2 11,0-6 1,-6 6 39,1-2 1,2 12 139,-2 8 0,0 7 312,-4 13 39,6 2 0,-4 19-163,7 2 1,1 15-54,4 1 0,0 7-262,0-3 1,4 6-5,1-1 1,8-2-107,2 2 1,-1-1 47,6 0 0,-2-2-134,1-7 0,2 0 40,3 0 0,4-6-54,-4-3 1,4-4 77,1-2 0,-5-4-159,1 0 0,-8-7 13,3 2 1,-4-10 88,-1-5 1,-2-3-89,-4-1 0,4-7 153,-3-4 1,-4 3 2,-1-3 0,3 1 34,2-5 1,-3 0 101,-3 0 1,0 0-78,1-1 1,-4 6 24,4 0 0,-3 6 509,-2-1-125,0 2 305,-7 3-172,-1 6-311,-7 1-129,1 14 0,1 1-86,3 6 1,-1 3 124,6 2 0,-1-3-36,1 4 0,3 1 118,-3-2 0,4 5-104,1-4 1,0 4-82,0-4 1,0 1 10,0-2 1,4-3-142,1 4 0,7-9 43,-3-1 1,-1-5-421,2 4 321,0-5 0,4-4-56,1-10 0,-2-3 25,-3-2 0,1-6 81,-6-3 1,1 1 128,-1-1 0,-3 1-44,3-1 1,-4-2 148,-1 7 1,0-1-19,0 6 105,0-1 1,0 5 32,0 1 101,0 5-258,0 11 1,2 7-12,3 11 1,-2 2-7,7-2 0,-2-3-29,2 3 0,3-8-15,-4 3 1,9-4-28,2-1 0,1-2-94,-2-4 0,-3-2 75,4-7 1,1-2-114,-2-3 1,1-4 9,-6-11 0,1-3 57,-1-6 0,1-1 31,-1-4 0,-1-4-12,-3-5 1,2-1 7,-8 0 1,1-6-65,-5-4 0,0 3-2,0-3 1,-1 7 121,-4-1 0,-3 2-63,-7 2 0,5 14 465,1 5 0,4 14-182,-5 6 0,5 4 165,-5 1 0,7 8-72,-2 6 0,4 2-133,1 9 0,-5-1-72,0 5 0,0 0 9,5 1 0,5-1-47,0 0 1,5 2-187,-6 3 0,8-5-117,-2 0 1,2 0 15,3-5 0,0-1 17,-1 1 0,6-6 110,-1 2 1,5-4-20,-4-2 1,1-4 96,-2 0 0,-2-7 3,2 2 1,-3-5 13,-1-5 1,-2-3 11,-4-7 1,4-4 118,-3-1 0,-3-4-77,-3 5 0,3-6 121,-2 6 0,4-2 29,-4 2 0,0 2 40,-5-2 1,0 8 113,0 1-14,0 0-191,0 2 53,0 2-304,-6 6 0,-1 6 112,-2 4 1,-3 3-130,7 1 1,-4 6-28,4-1 0,0 2-92,5-1 1,0-3 2,0 8 0,0-7-480,0 1 392,0 4 1,0-7-427,0 3 559,0-9 1,6-3-46,4-7 0,-2-7 237,2-3 1,-2-7 18,2-3 0,1 1 173,-6 4 0,5 0 336,-6 1 339,8-1-589,-4 1 1,7 6 87,-1 3 1,-4 3-336,0 2 1,-6 0 122,6 0 0,0 7-296,4 2 1,-4-1-201,0 2 1,-2-5-293,2 5 1,3-7 171,-4 2 451,-2-4 0,-1-20 0,-6-5 0</inkml:trace>
  <inkml:trace contextRef="#ctx0" brushRef="#br0" timeOffset="2441">2318 263 7872,'-13'-7'0,"3"-2"0,-1 1-196,6-2 1,0 0-344,5-4 1,8-3 727,7-2 0,6 1-110,8-6 0,2 1-331,3-1 1,-2-2 251,7 6 0,13 1 0,8 4 0</inkml:trace>
  <inkml:trace contextRef="#ctx0" brushRef="#br0" timeOffset="2867">3032 1531 7872,'-8'-2'130,"3"-2"1,-1 0 278,1-5 0,0-1-14,5-5 1,0-6-128,0-3 0,2-5-46,3-5 1,3-3 10,6-7 1,-4-5-1,0 1 1,-2-3-119,2 3 0,1 7-161,-6-2 1,1 10-5,-1 4 1,-3 6-319,3 9-454,-4 6 600,-1 1 1,7 14 35,2 2 0,1 4 63,5 2 1,-4 1 73,8 4 1,-1-3 13,2 8 1,-4-7 135,3 1 1,2-3-49,-1-1 0,-1-1 171,-4 1 0,-7-1-246,-3 1 0,1 0 86,-1-1 0,-2-2-547,-7 2 1,-5-3 106,-5 9 0,-2-9-37,-4-1 0,-1-2 69,-3 2 1,1-4-27,4-6 0,7-6 370,-2-4 0,7-5 0,-2-4 0,5-5 0,0-10 0,15-49 0,-3 33 0,0 0 0</inkml:trace>
  <inkml:trace contextRef="#ctx0" brushRef="#br0" timeOffset="3041">3324 584 7861,'5'-10'0,"0"0"675,6 7 1,-3-2-200,7 10 0,-1 9-32,1 11 1,1 9-207,3 5 1,-2 3-233,2 1 1,-3 8-79,-1 2 0,-1-3-294,1-1 1,-2 0 180,-3-6 0,3 3-127,-4-12 1,-1-2-1403,2-8 465,-7-3 1249,10-13 0,-18-27 0,4-13 0</inkml:trace>
  <inkml:trace contextRef="#ctx0" brushRef="#br0" timeOffset="3417">3411 1137 7861,'-6'-14'30,"4"4"70,-3 0 1,4 1 64,1-6 1,0 1-113,0-1 0,1 2 168,4 3 1,3-3-1,7 4 1,-1-4-84,1-2 0,4 2-31,1 3 0,1-3-179,-2 4 0,-1-3 24,7 3 0,-8-3-235,3 8 0,-2-1 125,1 5 1,-3 0-73,4 0 0,1 6 46,-2 4 0,1 4 120,-6 6 1,2-4 45,4 3 0,-4-2-53,3-3 173,-2 1 0,-3-2 79,1-3 28,-7-4 1,3-8-42,-6-2 0,0-9 73,-5-7 1,0-6 27,0 2 1,-2-4-152,-3-1 1,1-5-176,-11 0 0,4-5 43,-9 5 0,4 5 37,1 5 1,-4 11 33,0-2 1,-1 10-27,6 1 1,-1 4-53,0 4 0,1 5-4,-1 5 1,7 7-488,3 3 1,-1-1 219,1 1 1,2 1-1022,8 4 1313,-4 0 0,45 26 0,2 7 0</inkml:trace>
  <inkml:trace contextRef="#ctx0" brushRef="#br0" timeOffset="3917">3994 715 7853,'0'-15'-22,"0"-4"11,0-1 1,2 1 252,3 4 0,-2 1 400,7-1 0,0 5-184,4 1 0,-4 5-174,0 0 1,-1 2-301,6 2 0,-1 6-38,1 4 0,-2 10-74,-3 4 1,1-1 118,-6 1 1,5-5-106,-6 6 0,1-8-59,-5 3-63,0-4-234,0-1 153,0-7-5,0-2 1,5-14 24,0-6 0,0-3-66,-5-7 1,2 5 94,2-6 0,0 1 50,5-5 0,-1 1 43,2 4 1,3-2 139,-3 7 0,-2-1 160,2 6-149,-1 6 0,6 1 53,0 7 1,-6 0 53,1 0 0,-5 0 95,5 0 0,-6 5-67,6 0 1,-5 4-48,5-4 0,-5 2 135,4-2 0,-4-4 125,5 4-85,0-3 0,-1-2-44,1 0 0,-7-7-9,2-2 1,2-4-99,-3-2 1,1-4 9,-5-1 0,0 1 103,0 4 1,-5 1 77,1-1 0,-6 5 6,5 1 0,-6 5 224,1-1 1,2 10-80,-2 5 1,5 11-98,-4 8 1,5 2-294,-1 8 1,4-5-64,1 5 0,1-8-181,4-2 1,5-2-250,9-7 1,11-7-614,9-8 1,4-18 1065,6-12 0,0-25 0,10-21 0,1-4 0,-9 14 0,0-1 0,0 1 0,0-1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6T04:54:58.98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2623 44 7853,'-7'-14'-113,"4"1"111,-7 3 1,5 4 135,-4 6 0,4 0-49,-5 0 1,5 1 15,-4 4 0,-3 3-96,-7 7 1,-4 6-6,-6 3 1,0 4 152,0 1 0,-9 7-106,-5 2 0,-8 6 125,-7 5 0,-7 3-346,-3 6 1,29-25 0,-1 0 199,-3 3 0,-2 1 0,1 0 1,-1 1-10,-3 2 0,-1 2 0,1 2 0,-1 0-264,-2 1 0,0 2 1,-1 2-1,0 1 239,-1-1 1,-1-1 0,3-3 0,0-1-93,0 0 1,0 0 0,3-5 0,1-1-90,3 1 0,0 0 0,1-4 1,-1 0 84,0-1 1,0 0 0,-32 21 103,3-2 0,10-6 91,0-3 0,8 0-50,1-1 0,9-5 233,1-4 1,7-5-282,8-5 0,1-3 512,4-6 0,3-7-536,7-3 290,5-4 0,3-9-533,6-6 1,-5-2 101,0-9 0,0 1-122,5-5 0,-1 4 331,-4 1 0,3 1 4,-3-1 1,-1 3 118,1 7 1,-6 5-6,1 5 69,-3 2 0,-2 15-106,1 6 0,4 9 120,0 6 0,7-2 183,-2 7 0,10-5-126,5 5 1,11-5-67,8 5 1,12-11 17,7 1-247,14-16 0,14-46 0,11-19 0,-19 12 0,-1-1 0,1 1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6T04:54:59.89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290 1167 7127,'0'-10'723,"0"1"0,2 4-525,3-5 1,-2-1-128,7-9 0,-5 1-89,4-10 1,-5 1 71,0-11 1,-2-1-141,-2-9 1,0-1 86,0-4 0,-6-7-70,-4 3 1,-8-9-16,-1 4 0,-12 0-99,2 5 1,-5-2 53,0-4 1,3 17 19,-3 4 1,5 10 172,4 9 0,9 9-131,7 11 0,5 4 360,-1 4 1,5 6-92,5 10 1,3 4 14,7 10 0,6-2-16,3 7 1,2 0 44,-1 5 0,7 0-17,-3-1 0,3-5-58,-2-4 1,0 1-233,4-1 0,-3-5 103,3-4 1,-3-8-197,-2 3 1,-1-10 76,-4-6 1,2-4-31,-7-4 1,-1-4-48,-8-7 0,1-8-70,-6-6 0,5-7 37,-5-7 1,4 4-37,-4 0 1,0 0 126,-5-5 1,0 6-9,0-1 1,5 8 153,0 2 0,0 6-17,-5 8-65,0 7 55,0 2 1,1 9 15,4 7 1,3 1-3,7 13 0,-1-4 78,1 4 0,0 1-49,-1 4 1,2-5-8,4 0 1,-4-6-124,3 2 1,-1-9 81,2-1 1,-4-7 113,3 2 1,-7-12-50,-3-7 0,-5-7 5,0-9 0,-2-5-20,-2-4 1,-2-2 96,-2 3 0,-6-5-148,-10 5 1,-1 2 64,-3 2 1,-3 5-298,2 4 1,-2 6 78,-2 9 0,1 4-168,4 6 0,3 1 43,6 4 0,2 5 128,3 9 1,4-2-197,6 2 0,2 0-275,2-4 1,4 3 603,7-8 0,26-4 0,6 1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6T04:55:00.29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117 146 7855,'0'-15'-461,"0"1"0,-5-1 604,0 1 1,-2-1 414,3 1 0,0 4-210,-5 0 1,4 2-107,-5-2 1,5-1 170,-4 6 19,-1 0-378,-5 5 17,1 7 1,6 1-82,3 6 1,3 6 28,2-1 0,0 1-204,0-6 1,0 6-72,0-1 1,2 1-178,3-6 1,-2 1 32,7-1 0,-1-4 131,6 0 0,-1-7 193,1 2 1,1-2 97,4 2 1,-3-2 356,8 7 0,4 1-62,5 9 0,2-3 191,-2 8 1,-4 6-202,4 7 0,-3 5 24,-2 0 0,-6 1-354,-4 0 1,-9-1 66,-5 1 1,-3-2-143,-2-3 0,-9-6-66,-5-14 1,-2-1-145,-9-13 0,6-9 69,-5-10 1,4-14-108,-4-11 1,4-4 84,-4-6 1,6-3 95,-1-6 1,3-2-353,1-3 0,1 1 517,-1-6 0,7 17 0,1-5 0,0-4 0,0-1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6T04:55:02.30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233 1968 7855,'-6'-19'0,"-4"-1"0,-1-6 0,1 2 0,-5-3-1,1-3 1,-1 6 145,-4 0 1,-2 6 14,1-1 0,1 4 46,4 5 1,1 4 151,-1 6 0,6 8-256,-1 6 0,7 7-3,-2 9 0,3 0-59,2 4 1,2-1 130,3 6 0,3-5-61,6 5 0,1-2-83,-1 2 1,1-4-185,0-6 0,-1-1 31,1-4 1,-1-4-119,1-11 1,-1-2 85,1-7 0,-2-3-17,-3-7 0,1-8-107,-6-16 0,1 2 50,-1-7 0,-3 0 58,3-5 0,-4 2 98,-1 3 0,0 4 20,0 6 1,0 4-11,0 1 237,0 13-166,0-9 1,2 20 81,3 0 1,-2 2-191,7 7 1,-5 1 91,4 5 0,-4-1-144,5 1 0,0-2 73,4-3 0,-4 1-32,0-6 0,-1 0 20,6-5 1,0-2 3,-1-3 1,-1 2 8,-3-7 1,3-4 22,-4-6 1,4-1 102,2 2 1,-2-2-59,-3-4 0,3-4 126,-4 0 0,-1 0-44,2-5 0,-7 8 74,2 2 1,-3-1-48,-2-4 1,0 0 171,0 0 0,0 5-91,0-1 1,-7 3 106,-2-3 1,-3-1-7,3 7 0,-4 0-38,3 4 0,-3 0 397,-2 1-358,1-1-134,-1 7 0,6 2-10,-1 6 1,5 1-83,-5 4 1,7 3-122,-2 7 1,4 6 44,1 3 0,0-1-163,0 1 0,0-1 46,0 1 0,6-1-348,4-4 1,3-7 161,1 2 0,1-7 10,-1 2 1,3-5 230,2 0 1,-1 3 172,6-2 0,0 4-85,6-4 0,5 8 123,4 2 0,-2 1 206,2 8 1,-6 2-119,1 8 0,-4-1 47,0 6 0,-13-2-252,-2 2 0,-10 1-162,0-6 0,-5-1-7,-5-9 1,-3-3-213,-7-6 0,1-7 131,-1-3 0,-1-7-81,-4-8 1,9-6 112,-4-13 0,4-5 17,-3 0 1,5-7 245,5 2 0,2-3-23,2-1 1,0-6 0,0 0 0,0-1-123,0 2 1,0-4-17,0-7 1,0 1 77,0 0 1,0 4-13,0 1 0,0 8 206,0 1 0,0 7-87,0 7 0,-7 1 77,-2 0 0,1 6 61,-2 4 0,0 4 147,-4 6 1,4 2-141,0 7 0,5 2 18,-4 3 0,5 3 21,0 6 0,0 7 121,-1 4 0,4-3-685,-4 3 1,3-1 155,2 5 1,7-5-15,3 1 0,2-6-31,3 5 1,5-6-141,-1 2 0,7-9 216,-2-1 1,0 0 150,6 4 0,-4 1 17,8-1 1,3-2 213,2 2 0,1-3-47,-1 9 0,-3 1-83,-7-2 0,-2 7-243,-2-1 1,-11-3 48,-9 3 0,-3-1-88,-2 5 1,-7 0 53,-2 0 0,-4-8-181,-2-6 1,-4-7 72,-1-8 1,6-2 85,4-2 1,0-6-97,-4-10 0,5-7 105,5-7 0,-3-8-100,2-2 0,-1 0 68,1-4 0,3-2-12,-3 1 1,2-6 147,-2 1 0,4 4 0,-4 2 0,-2 2 56,2 3 1,1 4 70,4 0 1,-5 11 221,0-1 0,-5 10-169,5-1 1,-4 9 431,4 1-11,-7 7-23,4-4-317,0 7-15,2 0-82,6 0-27,0 0-35,0 7 2,0-5 1,1 4-148,4-6 0,-2 0 19,7 0 0,-5 0-25,5 0 0,-5 0 59,4 0 0,-4 0-139,5 0 128,-7 0 1,10-2-23,-3-2 0,-2 2-219,2-3 185,-1 3 1,6-2-93,0-1 1,-1 0 26,1 5 0,-1 0 39,1 0 1,-5 0 62,-1 0 131,1 0 1,5 6-44,-1 4 0,-4-2 205,0 2 0,-6 0-230,6 4 1,-5-4 14,5 0 0,-5-2-234,4 1 225,-5 4 65,9-5-455,-5 1-104,6-3 1,-4-6 258,0 0 1,-6-6 83,6-4 1,-7-3-4,2-2 1,2-4-6,-2-1 1,-1-5 7,-4 0 0,0-2 21,0-2 0,0-2-23,0-3 1,0 1 93,0-5 1,0 3 145,0-3 1,0 7 297,0 2 1,0 6-15,0 8 288,0 1-403,0 6 1,0 8-135,0 9 1,0 6-63,0 4 1,0-1-10,0 7 1,0-6-9,0 5 1,0-6-167,0 2 0,2-4-297,3-2 0,-2 1 193,7 0 1,-5-6-746,5 1 540,-1-7 0,6 2-66,-1-10 1,1-5 87,0-9 0,-1 1 361,1-6 0,1 1 0,3-1 0,-2-4 0,2 4 0,-8-3 0,-1-3 0,0 6 0,4 0 0,-4 1 0,0-1 0,-7 3-83,2 6 1,-4-4 23,-1-1 153,0 1 0,0 4 176,0 1 1,-4-1 154,-1 1-170,-7-1 0,6 0-73,-4 1 0,-3-1-39,4 1 0,0 6 156,0 3 0,4 3 101,-5 2-237,7 0-58,-10 0 0,10 7-94,-7 2 0,7 9 19,-2 2 0,3 1-188,2-2 1,2 2 61,3 3 1,-2 2-119,7-6 0,1 4 88,8-4 0,-2 4 118,2-5 1,4 2 115,1-1 0,5-2-95,5 6 0,-3-5 129,3 6 1,-8-6-174,-2 5 1,-6 1 2,2 4 0,-11-5-176,-4 0 1,-3-4 72,-2 4 0,-2-8-175,-3-1 1,-3-2 84,-6-8 1,-1 0 38,0-5 1,1-9-77,-1-5 1,6-7-39,-1-8 1,5 0 305,-5-1 1,7 0-11,-2-4 0,4 1 0,1-6 0,0 0 0,0-4 0,19-27 0,5-6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6T04:55:02.79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0 872 7855,'7'-16'-205,"3"-4"1,-4 4 0,1-5 0,-3 0 57,1-3 0,5 1 709,-5-1 0,5 4-421,-6-4 0,1 4 21,-5-4 0,5 6-140,0-1 104,0 3 0,-7 3 42,-3 3 1,2 4-85,-7 6 1,6 6-11,-6 4 1,2 3 13,-2 1 0,2 3-4,3 2 1,3 4 93,-2 6 1,2 0-53,2 0 0,0-5-160,0 1 0,2-1-53,2 5 1,3-6-156,3-4 0,1 2 37,-6-1 0,6-6-107,-1-4 1,-2-7-76,2 2 166,-7-3 0,8-9-19,-6-2 0,0-9 74,-5-2 1,0-6 244,0 2 1,0-3 19,0-3 0,0 6 27,0 0 1,0 1-133,0-1 1,5 3-21,0 6 1,0 1-3,-5-1 11,6 7 0,-3-3 76,7 6-117,-7 0-54,10 11 92,-11-4 1,6 4 47,-3-6-36,-4 0 1,6-6-137,-7-4 1,0-8-15,0-1 0,0-12-226,0 2 0,-2-10 384,-3 0 0,-3-9 0,-6-6 0,-1-2 0,1-3 0,4 7 165,0 4 1,5 9 682,-4 5-363,5 16 1,-2 8 454,6 20 1,1 10-447,4 18 1,5 3-156,9 12 0,3-1-702,2 2 0,3 2 292,-2-2 0,2-4-861,2-1 1,-1-9 314,-4-1 1,2-5-80,-6 5 0,-1-13 696,-4-2 0,-14-25 0,-2-9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6T00:31:06.92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0 525 8499,'7'-23'0,"1"-2"-306,6 5 1,3-6 155,2 2 0,5 1 584,10-1 1,5-2-117,10-8 0,4 3-712,10-3 1,5-1-324,10 1 0,6-5 717,4 5 0,-39 11 0,-1-1 0,41-22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6T04:55:03.23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30 744 7855,'-5'-15'0,"0"0"0,-4-4-240,4-1 1,0 1 139,5 4 0,1 1 223,4-1-88,3 1 0,7 1 1,0 3 1,-1-1 80,1 6 1,-1 0 152,1 5 0,4 2-45,1 2 1,6 0-105,-2 5 1,-1 1-233,1 5 1,-5-1-52,6 1 0,-6-1-332,5 1 232,-6-7-118,3 5 324,-13-11 1,-1-2-27,-7-10 0,-2-3 26,-3-2 1,-3-4 129,-6 0 1,-1-6 94,1 6 1,4-7-24,0 2 1,2 1 193,-2-1 0,4 1 9,6-1 0,0 1 6,0 4 0,0 2-129,0-2 1,6 8 77,4 1 1,3 7-155,2-2 0,-6 3-68,1 2 0,-2 7-261,2 2 1,-4 4 114,-6 2 1,0 1-239,0 4 1,0-9 106,0 3 1,0-7-340,0 3 200,0-7 184,0 3 9,0-25 1,0 6-135,0-16 0,2 8-214,3-4 489,-4-5 0,21-31 0,8-13 0,-1-8 0,-1-1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6T04:55:04.11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2930 131 7855,'-14'-21'-537,"4"10"314,0-4 1,1 9 314,-6-4 1,0 7-77,1-2 1,-1 3-33,1 2 1,-2 0-28,-4 0 1,-3 0 7,-6 0 0,-1 5 93,-5 0 1,3 2 205,-7-3 0,-1 0-74,-9 5 1,-3-5 119,-6 0 0,0 3-99,-1-2 1,-5 4-32,-4-4 1,-4 5-64,-1-5 1,1 1-132,-1-1 1,-7-1-42,-2 5 0,1-4 7,-2 5 1,5-7 37,-4 2 1,-3 1 25,-7-1 1,10 2 12,-1-2 0,7-4 223,3 4 0,2-3-69,3-2 0,9-5 218,11 0 0,9-6-161,5 1 1,8-5-87,2-4 0,11 3-144,-2-4 1,10 4-305,0 1 0,2 1-422,-2-1 715,4 1-356,-6-1 255,1 7 0,2-3 173,-5 6 1,4 0-116,-5 5 1,5 0 47,-4 0 0,4 2-6,-5 2 1,0 0-1,-4 5 1,4 1 3,0 5 0,2 1-10,-2 3 1,-2-2 4,2 2 1,2 2-22,-2-1 0,2 5 134,-2 0 1,-1 2-66,6 2 0,-2 1 131,3-1 0,2 0-112,-3 0 0,4-1 14,1-4 1,0 2-60,0-7-156,0 1-63,0-6 0,-7-6 59,-3-3 0,-4-3-175,-6-2 1,-2-7 176,-8-2 0,5-12 312,-5-9 0,11-5 60,-5-9 0,7-1 345,8-4 1,2 4-329,7-4 1,4 5 37,5 6 0,9 4-523,16 9 0,5 6 156,10 9 79,2 4 0,4 8 0,7 2 0,4 0 0,-1 0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6T04:55:04.96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15 348 7961,'-5'17'0,"1"2"0,-1 5-212,5 10 0,6 4 139,4 5 0,4-4 247,6 0 0,-2-7-165,6 2 0,-6-11-12,1-8 1,-1-7 74,2-8 0,-4 0 3,3 0 1,-4-8 28,-6-7 1,4-6-57,-3-8 1,3-7-173,2-3 1,-2-1 47,-4 1 0,3-3-43,-7 3 1,4-3 75,-4-2 0,0 5-18,-5 0 0,0 7 32,0-2 1,0 10-80,0 4 592,0 4-263,0 8 1,0 8-127,0 10 0,0 9-39,0 5 0,6 4-12,4 1 1,8 0-90,1 0 0,2-4-230,-1-1 0,-2-6 3,6 1 1,-5-9 140,6-5 0,-7-3 80,1-2 1,-4-12 59,-6-2 0,3-16 190,-7 1 1,-1-5-204,-4 0 0,0 3-4,0-3 1,-8-1 347,-6 1 1,-3 1-82,-7 9 0,5 8-276,-6 6 1,3 7 97,-3-2 0,0 7-406,5 7 0,1 1 136,4 10 0,7 1 189,3-2 0,29 20 0,9 0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6T04:55:05.59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16 438 7961,'0'-8'0,"-2"-4"-130,-3 7-65,3 1 0,-4 5 573,6 4 0,0 3-88,0 7 1,5-1-231,0 1 1,4 4-9,-4 1 0,5-1-123,-5-4 1,5-1 135,-6 1-17,8-1-199,-4 1 129,6 0 1,-4-7-104,0-3 0,-7-12 76,2-7 0,1-3-240,-1-7 0,0-2 66,-5-8 0,0 3 138,0-3 1,2 5 132,3 5 1,-4-2 440,4 7-416,-3-1 0,-1 7 96,4 3 1,2 6 29,2 8 1,4 5 19,-3 5 1,3 6-292,2-1 1,-6 5-40,1-4 0,0-1-207,4-4 0,1-2 47,-1-4 0,-4-2-595,0-7 572,0 0 1,4-2 293,1-3 0,-7-3 0,-3-6 0,1-6 0,-1 1 0,0-2 0,-5 1 0,0 3-83,0-8 0,0 6-18,0-5 0,-5 6 277,0-2 1,-4 4 290,4 1 0,-5 1 347,5-1 380,-6 1-410,9-1-438,-4 7 1,7 2-309,4 6 0,-2 1-41,7 4 1,-2 5-142,2 9 0,3-3 95,-3 4 1,-2 1-107,1-2 0,-4 1 45,5-6 1,-7 1-17,2 0 0,2-6 70,-3 1 60,1-7 46,-5 4 1,0-9-111,0-3 1,2-8-117,3-6 1,-4-7 66,4 2 1,-2-7 19,2 2 0,-1-4 71,5 9 1,-4-2 4,5 2 1,-5 3 63,4 6 0,-4 1-88,5-1 1,-5 7-516,5 3 376,-1 3 1,4 4-56,-3 3 0,3-4-442,-3 4 673,3 3 0,14-12 0,4 2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6T04:55:06.07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44 758 7961,'0'-14'-193,"0"-1"1,2 4-242,3-4 1,-4 7 412,4-11 0,2 9 50,-3-10 1,6 8 193,-5-8 0,0 4-20,-5 1 0,0 1 431,0-1-507,0 1 1,-2 1 143,-3 3-139,-3 3 1,-6 7 21,-1 0 1,5 7 7,1 3 0,5 3-11,0 1 0,-3 2-178,2 4 0,0-4 9,5 3 1,5-2-94,0-3 1,6 1 1,-1-1 1,3-1-169,2-3 0,-1 1 117,1-6 0,4 0-60,1-5 0,1 0-147,-2 0 1,-3-2 90,4-2 0,-4-5-11,-1-5 0,-1-6 160,1 1 1,-5-5 154,-1 4 1,-4-7-87,5-2 0,-7-1 144,2-4 0,-3 4 52,-2 1 0,0 4-64,0 1 0,-5 1 97,0-1 1,-2 3 71,2 6 0,2 7 493,-6 3-558,5 4 0,-2 2-109,6 4 1,0 8 20,0 7 0,0 6-142,0-2 1,0 3 77,0 3 1,6-1 40,4 0 0,1-2-230,-1-2 1,3-4-9,-3-7 1,4-4 40,6 0 1,-4-7 78,3 2 1,-1-12-100,2-7 0,-4-7 6,3-8 0,-1-5-142,2 0 1,-9-7-39,3 2 1,-4-8 323,0-1 0,-4-1 0,-16-5 0,-6-7 0,0-5 0,0-1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6T04:55:06.22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42 1 7948,'-14'0'558,"4"1"-380,0 4 1,7 5-83,-2 9 0,10 1-138,5 9 1,3-2-263,1 12 0,6-5 74,-1 5 1,5-6-218,-4 1 0,4-4 208,-4 0 1,4-6 30,-5 0 0,6-8 208,-6-1 0,-4-2 0,-6-8 0,-5 0 0,-11-18 0,-9-4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6T04:55:06.72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58 904 7946,'-12'-10'0,"2"0"0,-2 1 251,8-6 0,-3 1-21,2-1 1,4 0-79,-4 1 1,3-6 21,2 1 1,0-2-115,0 1 1,5 3 51,0-8 1,6 3-179,-1-3 1,3-1 92,1 7 0,1 1-178,0 9 0,-1-3 4,1 7 1,1 0 26,3 5 1,-2 0-67,2 0 1,-1 2 65,1 3 0,-2-2-37,2 7 0,-3-5 139,-1 4 0,-6-5 14,1 1 0,-5-4 122,5-1 443,-7 0-196,3-6-257,-12-2 0,-2-5 48,-7 3 1,1 2-38,-1 3 0,1 3-150,-1-2 1,5 2 20,1 2-202,-1 0 2,2 0-52,1 0 1,7 2-341,0 2 391,0 4 0,2 2-189,3 0 192,-4-7 111,12 4 1,-9-7 23,5 0 1,-4-7 146,5-3 1,-5-3 33,4-1 1,-4-1 148,5 1 0,-2-1 88,2 1 1,3-1-70,-3 0 1,-2 1-123,1-1-114,1 7 1,5-3 35,-1 6-91,1 0 1,-1 5-178,1 0 0,-5 0 32,-1 0 0,-4 0-323,5 0 314,0 0 0,3-2 87,-4-2 0,4-4 61,-3-7 1,-2-1-60,2-4 0,-5 3 7,4-8 0,-4 6-23,5-6 1,-7 3-240,2-2 335,3-4 0,7-40 0,7-18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6T04:55:07.69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1 381 7936,'0'-8'-134,"0"3"-67,0 10 1,1 12 321,4 12 0,3 6 274,7 9 1,1 6-96,3 4 0,-1 9-98,6 5 1,2 10-488,8 4 1,-3-4 151,3-5 1,-3-15-168,-2-14 1,0-13 286,0-12 1,-1-9 43,-4-5 1,2-15-37,-6-5 0,-1-14 15,-4 0 1,-2-5-56,-4 0 1,3 3 54,-7-3 1,-1 2 139,-4-2 0,-4 8-81,-1-3 0,-12 3-36,3-3 1,-10 4-230,-1 1 0,-2 1-173,-2-1 0,-5 5 246,0 9 0,-2-1 35,2 6 0,3 0 200,-3 5 0,5 0-95,5 0 1,3 0 176,6 0-25,0 0-27,7 0-66,2 0 1,6-2 105,0-3 1,6-3-80,4-6 0,3-2 113,2-4 0,-1 2-205,1-6 1,1 5 71,3-6 0,-2 3-35,2-3 1,-3-1 33,-1 7 1,-1-5-8,1 4 1,0 1-52,-1 4 1,-1 6-12,-3-1 0,1 5-33,-6-5 0,6 7-23,-1-2-119,-3 4 112,-1 1-179,-6 0 203,0 0-11,0 6-24,0-4 34,0 11 0,0-10-10,0 7 3,0-7-215,0 10 201,0-12 9,0 12 0,0-5-4,0 7 1,0-5 119,0-1-159,0 1 1,0 5-92,0-1 1,5 1 37,0-1 0,0 6 86,-5-1 0,4 1-387,1-6 282,0 1 1,-3-2 239,3-3-95,-4-4 0,6-12 98,-7-4 0,0-5-55,0-4 1,5-4 118,-1-6 1,1-7 31,-5-2 0,0 2 159,0 2 1,0-2-6,0 2 1,0 5-19,0 5 1,5 6 311,0-1-208,6 9-365,-3 3 1,5 14 54,-3 3 0,1 9-210,-6 5 0,0 4 9,-5 1 1,5 0-161,0 0 0,0-6-128,-5-4 1,1-2 149,4-3 0,-3-4 22,3 0 1,-2-7 156,2 2 0,-2-10 184,7-5 1,-5-9-147,4-6 1,-4 3 153,5-3 1,-2 3-63,2-3 0,3-2 55,-4 3 0,3-2-158,-2 1 0,2-2 73,-2 3 0,-2 1-364,2-1 1,-2 6 104,2-2 1,3 4-76,-4 2 0,4 4-94,2 0 373,0 0 0,12 9 0,4 2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6T04:55:08.47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189 220 7930,'-13'-22'0,"3"-2"0,-3-3 99,3-3 0,-3 6 64,-1 0 1,-1 6 251,1-1 1,-1 4-5,0 5 0,6 4-122,-1 6 0,5 0-114,-5 0 0,7 11-109,-2 4 1,-1 7-155,1-2 0,2 7 56,8 3 0,-2-1 53,7 5 0,1-8 48,8-2 1,2-6-144,4 1 0,2-3 111,-2-1 1,-3 0-79,2-1 1,-4 1 1,4-1 0,-6-4-158,1 0 1,-7-2-121,-2 2 285,-7 2 0,2-3-370,-10 5 0,-3-6 128,-7-3 0,-1 2-205,-4-3 0,4 1 47,-3-5 1,3 0 10,1 0 0,5-6 421,1-4 0,5-9 0,0-6 0,2 3 0,2-3 0,6 1 0,4-5 0,29-20 0,8-4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6T04:55:08.79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44 118 7930,'5'-17'0,"0"-2"0,0 8-346,-5-4 289,6 4 1,-4-4 874,3 1-162,-4 5-68,-1 3-442,0 6 0,-1 0-98,-4 0 0,3 2 60,-3 2 1,-1 5-151,1 5 1,-5 6-11,5-1 1,-4 5-54,4-4 1,0 4-37,5-5 0,-2 6-106,-3-6 1,4 1-234,-4-6 1,3 1-202,2-1 206,0-6 1,7-1 310,3-7 0,-1-2 250,6-3 1,-7 2 318,11-7 1,-6 7-247,7-2 1,-2 4 405,1 1 0,-1 8-209,6 6 1,-4 8-11,4 7 0,-5 5-236,6 0 0,-8 6-204,3-1 0,-4 2 19,-1-3 0,-6 3-224,1-7 1,-5 0-494,5-5 0,-7-1 792,2-4 0,-4-48 0,-1-18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6T00:32:16.58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52 30 7977,'-21'-7'0,"10"1"0,-4-4-374,10 4 1,12 7 73,12 4 1,15 3 701,10 7 0,13-2-227,11-3 1,16 2-133,8-2 0,-37-6 1,2 0-338,3 1 1,1 0 0,10-3 0,1-1 292,5 2 1,1-1 0,3-1 0,2 0-352,7-1 1,0 0-1,-4 0 1,1 0 378,5 0 1,1 0 0,-1 0 0,0 0 53,1 0 1,-1 0 0,3-1 0,1 0-422,4-1 1,-1-1 0,-1 2 0,0 1 395,-28-2 1,0 0 0,-1 1 0,0 0 0,-1 0 0,1 1 5,3 0 0,1 0 1,1 0-1,0-1 1,1-1-1,1 0-221,4 1 0,2-1 0,-1 0 1,-4 0-1,0 0 0,0 0 198,2 0 0,1 0 0,0 1 0,1 0 0,0 1 0,1-1 5,2 0 0,0-1 1,1 1-1,2-2 1,0 1-1,1 0-182,3 1 1,0-1-1,-1 0 1,-2-1-1,-1 0 1,1 0 154,2 1 1,1 0 0,0 1 0,-2-1 0,1-1-1,0 1-45,2 0 1,0 1 0,1-1 0,1 2 0,0-1 0,1 1 25,1-2 1,-1 0 0,1 1 0,-3 0 0,0 1 0,-1-1-40,1 1 1,-1 0 0,0 0-1,0 0 1,-1 0 0,0 0 12,1 0 1,1 0 0,-1 0 0,1 0 0,0 0 0,0 0 9,1 0 1,0 0-1,0 0 1,-3 0-1,-1 0 1,1 0 10,-1 0 0,1 0 0,0 0 0,-2 1 1,-1-1-1,0 1-1,0 0 1,-1 1 0,1 0 0,0-1-1,0-1 1,0 2 41,1 1 0,1 1 0,-2-1 1,-5-2-1,0 1 0,-1 0-78,1 0 0,0 2 1,-1-1-1,-3 0 1,-1 0-1,1-1 118,2 1 0,0 1 0,0-1 0,-1 1 0,-1 1 0,0-1-15,2 0 1,1-1-1,-2 0 1,-4-1 0,-1 1-1,-1 0 5,1 0 0,0 0 0,-1 1 0,-2-2 0,1 1 1,-1 0-20,1 0 1,0 0 0,0 0 0,-2 2-1,0-1 1,0 0-15,1 0 0,0-1 0,-2 0 0,29 1 0,-2 0 60,1 1 1,-1 0-1,-6-3 1,-1 1-137,0 2 1,0-1-1,-5-1 1,0-1 172,-2 3 1,-1 0 0,-7-3 0,-1-1-147,-3 1 1,-1 1 0,-6 0 0,-2 1 157,-3-2 1,-1 0-1,-3 1 1,0-1-264,-3-2 1,-2 0-1,44 5 356,-7 0 0,-10 0-678,-9-5 1,-7 0-667,2 0 1111,-3 0 0,-6 0 0,-1 0 0,2 0 0,2 0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6T04:55:08.98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7671,'17'29'305,"2"0"0,-3 2-394,4 3 0,1 3-240,-2 7 1,7-2 124,-2-3 0,2 1 204,-1-6 0,28-19 0,2-10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6T04:55:10.19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190 1100 7925,'-7'-21'-128,"1"5"63,-4-3 1,-3 2 115,3 3 0,-1-1 113,1 1 1,-4 1 21,-1 3 0,5 4-4,-4 6 0,2 1-24,-2 4 0,-1 0-73,1 9 0,6-2 3,3 7 0,3-1-33,2 1 0,0-1-103,0 7 1,2-3 61,3 3 1,3 2-200,6-3 1,1-1-234,-1 1 0,-4-7 186,0-3 1,0-1-54,4-8 1,1 0 55,-1-5 1,1-13-22,0-7 1,-6-7 70,1-7 0,-5-2 179,5-3 0,-7-8 0,2 4 0,-4-6 0,-1 0 0,-5-1 0,1-3 0,-9-2 0,-2 6 0,0-1-100,-4 1 0,1 12 347,-1 3 1,7 11 939,-2 14-907,2 2 1,4 14 30,4 2 0,2 11-65,2 4 1,2 5-6,2 5 1,0-3-286,5 3 1,3-3 78,7-2 0,-1-5-378,6 1 1,-6-3 42,1 3 1,4-4-96,1-7 0,4-1 137,1-3 1,0-4 38,0-6 0,5 0 98,0 0 1,0-6-1,-4-4 0,-8-4 168,-2-6 1,-4 4-82,-1-3 0,-7 2 178,-4 3 1,3-1-38,-2 1 0,0-6 104,-5 1 0,-2 3-10,-3 1 0,2 8 1,-7-7 0,2 3-95,-2-4 1,-3 5 36,4 1 0,-4 5 56,-2-1 0,6 4-92,-1 1 0,7 1-180,-2 4 113,-3 3 0,6 7-69,-3 0 0,-1 1 27,1 3 1,0-3-128,5 4 1,0 1 73,0-2 0,2 6-125,2-6 1,-2 2-244,3-1 0,1-9-106,-1 3 398,7-9 0,-9 2-57,7-7 256,-7-7 0,8-6-76,-6-6 1,0-1 200,-5 6 0,5-1-79,0 1 0,1-1 42,-1 1 1,-4-1-100,4 0 1,2 6-20,-2-1 0,1 5-43,-1-5 0,-2 7-6,7-2 0,-5 4-40,5 1 97,-1 0 1,6 1 267,-1 4-266,1-3 1,0 6 13,-1-3 0,1-4-188,-1 4 0,1-3 109,-1-2 1,-4-2-176,0-3 0,-2-3 40,2-6 1,-2-6-19,-3 1 1,-4-9-36,4-1 1,-3-2 51,-2-7 1,-7-1 28,-2-5 0,-4-1 38,-2-4 1,-1-1 91,-4-4 0,4-1-7,-3 7 0,-2 1 492,1 8 41,1 3-247,4 13 0,7 11-65,3 12 1,5 12-39,5 13 0,2 2-81,2 2 0,6 7-79,0 3 1,-1-2-153,6 2 1,-4-7 38,-2 3 1,6 0-87,-1-1 0,5-1-14,-4-9 1,6 2 25,-2-7 0,4-4 126,1-6 0,-5-5-8,0 1 0,-6-5 27,2-5 0,-3-3 93,3-7 1,-9 0 61,4 1 1,-5-7-86,-1-3 0,3 1 102,-8-1 1,3 1-66,-2-1 1,-4-4 10,4 4 1,-3 1-51,-2-1 0,0 6 53,0-1-58,-7 2 1,-1 8-4,-6-1 0,4 7-173,0-2 0,5 10 100,-4 4 1,4 4-172,-5 2 0,5 0 97,-4-1 1,5 2-43,-1 4 1,4-4-172,1 3-107,0-2 378,0-3 1,1-6 129,4-3 0,-1-3-9,5-2 1,1-2-71,5-3 0,1 2 143,3-7 0,-3 5 18,4-4 1,-4 4-90,-1-5 1,4 7-73,1-2 1,-1 3-164,-4 2 0,-1 0 91,1 0 0,1 5-169,3 0 1,-7 2-184,2-3 421,-9-2 0,-5 11 0,-8-5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6T04:55:10.41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1 438 7889,'0'-14'-362,"1"-1"153,4 1 0,3-6-220,7 1 0,6-2 280,3 1 1,4-1 74,1-3 1,0-4 73,0 4 0,1-3 0,4-14 0,6-6 0,3-4 0,0 0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6T04:55:10.74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 45 7889,'-8'-15'0,"-1"5"91,5 1 169,2 5-38,-5-2 0,12 17-119,0 4 1,7 11-93,-3 3 0,-1 2 169,2 8 0,0-2 6,4 2 0,1 1-46,0-6 0,-1 5 2,1-5 1,-1 0-163,1-5 1,-1-4 18,1-1 1,-5-11-170,-1 1 8,-5-9-100,2 2 1,-6-9 57,0-3 1,0-8-117,0-6 0,0-7 110,0 2 0,5 1 44,0-1 0,0 1 194,-5-1 0,5 1-159,-1 4 1,6 2 325,-5-2 1,6 8-103,-1 1 1,-2 7 185,2-2 1,-5 5-82,4 5 1,0 8-79,0 6 1,-2 7-126,-7-2 0,5 4-194,-1 1 1,1 0-312,-5 0 1,-1-4 217,-4-1 0,2-5-55,-7 6 347,7-8 0,-10-15 0,5-12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6T04:55:11.69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146 394 7889,'-14'0'0,"-1"-2"-262,1-2-63,-1 2 0,1-5 609,-1 7 1,5 0-14,1 0 1,4 7-14,-5 3 1,7 3-77,-2 1 1,-2 1-11,3-1 1,-1 6-21,5-1 1,0 6 0,0-6 1,0 5-20,0-4 0,1 4-1,4-5 1,-3 6-169,3-6 0,3 1 99,1-6 0,0 1-363,0-1 149,1-6 1,5-1-137,-1-7 205,1 0 0,-1 0 10,1 0 0,-2-7 12,-3-2 0,1-4-12,-6-2 1,4-4 50,-4-1 0,0-1-8,-5 2 0,2 1 132,3-6 0,-4 4-15,4-4 0,-3 6 168,-2-1 1,0 3-115,0 1 0,0 0-18,0 1 0,0 4-67,0 0 0,-5 5-27,0-4 0,0 4-40,5-5 154,-6 7-221,-2-10 1,-2 7 2,0-4 1,7 2 27,-2 3 55,-3 3 0,5-9 33,-7 6-30,7 0 8,-4-1 13,7 4 2,0-11-30,0 11 130,0-10-62,0 10 1,2-5 82,3 7-68,-4 0 1,7 0 404,-3 0-354,-3 7 0,9 1-155,-6 7 0,5-6 100,-5 1 0,4 0-92,-4 4 1,5-4 7,-5 0 0,1-2-313,-1 2 131,-3 3 16,4-5 1,-1 1-116,0 1 104,0-7 174,-5 4-101,0-7-48,0-7 0,0-6 96,0-6 0,0-2-3,0 1 1,0 3 48,0-8 0,-5 3 0,0-3 0,0-2 14,5 2 0,0 0 7,0 0 1,0 4 38,0 7 1,0-1-66,0 0 71,0 1-159,0-1-13,0 7 92,7 2 5,-6 6 1,8 1-5,-5 4 0,-2-2-3,3 7 1,1-5-76,-1 5 70,0-7 0,-3 5 205,3-3-151,-4-3 0,6 2 41,-7-8 0,4 0 29,1-5 41,0-1 1,0-5 27,0 1 0,1 1-64,-1 3 0,-1-1 367,5 6-272,-6-6 1,10 9 97,-3-3 1,-2 3 72,2 2-275,-7 0 0,9 7-238,-8 3 1,1 3-431,-5 1 0,0 2 196,0 4 1,0-2-694,0 6 1075,-6-6 0,-15 29 0,-10 0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6T04:55:31.84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44 5263 7829,'-8'7'-362,"-5"-6"-454,11 6 996,-4-7 0,1-2-60,0-3 0,0-3 148,5-6 1,0-1-61,0 0 1,0-1-2,0-3 1,0 1-118,0-6 1,0 1 20,0-1 0,0-4 30,0 4 0,2-4-19,3-1 0,-2 6-74,7 4 0,-1 3 59,6 1 1,0 6-146,-1-1 0,1 7 76,-1-2 1,6 10-77,-1 4 1,2 4 27,-1 2 1,-4 1-69,3 3 1,-3-4 75,-1 0 1,0-1-18,-1-4 1,-4-2-117,0 2 137,-7-7 0,5 3-61,-3-6 1,-4-8 16,4-6 1,-3-7-7,-2-8 1,-5-2 30,0-3 0,-1 1-3,1-5 0,2 5 39,-7-1 0,7 5 2,-2 5 0,3 3 134,2 6 1,0 5-16,0 1-59,0 5 1,8 3-42,7 6 1,-1 6-64,6-1 1,1 3 22,-2 1 1,1 1-20,-6-1 0,3 1-13,2 0 1,-8-3-43,4-2-18,-4 3 84,4-11 0,-5 4-82,-1-6 0,-5-1 68,0-4 1,-2-3-83,-2-7 0,0-6 31,0-3 0,0-4-7,0-1 0,0-5 61,0 0 0,-5 0 7,0 5 1,0 0 50,5 0 0,0 6-72,0 3 1,2 4 75,3 2 0,-2 6-57,7 3 1,-5 5 147,4 5 1,1 7-40,5 8 0,4 6-45,1-2 0,1 2-39,-2-2 0,4 2-5,6-6 1,-5-1-178,1-4 0,-6-2 59,5-4 1,-4-2-83,4-7 0,-6-8 31,1-7 0,-3-3-20,-1-11 1,0 2 32,-1-12 0,-1 5-80,-3-5 1,-4 0 104,-6-5 0,0 1 12,0-1 1,-1 5 127,-4 0 1,-3 7-74,-7-2 1,1 3 150,-1 2 1,0 1-97,1 4 1,-1 9 527,1 11-173,-1-5-175,1 8 1,5 1 28,5 10 0,2 4-114,2 6 1,0 2 42,0 7 1,0 1-32,0-1 0,2 6-26,2 4 0,0-3 4,5-2 0,-4-8-163,5-2 1,-2-6 53,2 1 1,3-4-99,-4-5 90,4-4 0,2-14-150,0-7 0,-2-6-111,-4-8 1,3-6 81,-8-4 1,3 1-11,-2 0 0,-4 4 67,4-5 1,-3 6 157,-2-1 1,-2 8-5,-3 2 0,4 6 353,-4-1-238,-3 9 207,6 4-101,-4 6 0,6 1-43,0 4 0,0 3 22,0 7 1,1-1-86,4 1 1,3 4-77,7 1 1,-1-1 6,1-4 1,0-1-111,-1 1 1,-1-5 64,-3-1 0,3-4-241,-3 5 207,3-7 1,-1 2 36,-2-10 1,2-3-147,-8-6 1,1-6 60,-5 1 0,0-7-99,0 1 1,0-2 90,0-2 1,0 1 49,0 4 1,0-2 64,0 7 281,0-1 71,0 6-307,0 5 0,0 5 97,0 8 0,2 1-34,3 10 1,3-7-9,6 11 0,-4-6-65,0 7 0,0-9-108,4-1 1,-1-5 58,-3 4 1,3-5-103,-3 1 1,-2-4-34,1-1 1,-4 0 69,5 0 0,-7-6-167,2-4 0,1-9 47,-1-6 0,0 3 106,-5-3 0,0 1 36,0-5 0,0 0 9,0-1 1,0 6 23,0 0 1,-5 6 298,0-1 213,1 9-340,4 3 0,1 9 28,4 3 1,-2 3-51,7 7 0,0 4-93,4 0 0,1 6-8,0-6 1,4 1-167,0-6 1,1-1 92,-6-3 0,1 1-176,0-6 0,-1 5 22,1-5 1,-1-2 75,1-8 0,-2-3-48,-3-7 0,2-4 85,-2 0 0,-3-7 39,-2 1 0,1-2-32,-1-2 1,0-1 4,-5 1 1,0 0-10,0 0 1,0 0-2,0 0 1,0 6 140,0 4 1,-2 2-165,-3 3 486,4-1-120,-6 7-129,7 2-120,0 6-7,0 6 1,2-3-3,3 7 0,3-7-9,6 2 1,-4 2-102,0-2 1,-1-1 40,6-4 0,-5 0-89,-1 0 0,1 0 106,5 0 0,-5 0-43,-1 0 65,-6-6 6,10-2 1,-11-7 28,3 1 0,-3 4 256,-2 0-194,0 0 1,-2-4-67,-3-1 1,2 6 96,-7-1 1,2 5-67,-2-5 1,-3 7-17,4-2 1,-4 2-23,-2-2-16,0 3 0,1 1 160,-1 6 1,1 6-128,-1-1 1,5 3 121,1 1 0,4 6-100,-5-1 1,7 7 36,-2-2 0,3-1-12,2 1 0,0 1-39,0 4 0,2-5-8,3 0 1,1-6-135,4 2 0,3-6-11,-3-4-102,3 3 0,1-11-29,1 2 0,-5-2 76,-1-2 0,-4-6 3,5-4 0,-5-5 11,4-4 1,-5 1-14,1-6 1,-4 4 70,-1-4 1,0 5 18,0-6 1,0 7 35,0-1 0,0 1 144,0-1 0,0 3 81,0-4 0,0 9 64,0 1-86,0 0 1,0 1 25,0-1-66,0 7 1,2-4 16,3 7 1,-2 2-6,7 3 0,-1 3-98,6 6 0,0 1-16,-1-1 1,6-4-142,-1 0 1,2-2 47,-2 2 0,-2-2-85,2-3 1,2-4 98,-1 4 0,-1-5-54,-4-5 0,-1 0 67,1-9 0,-6 1-6,1-11 1,0 4 3,4-4 0,-4 0 13,0-6 0,-7 1 27,2 0 1,-2 0-25,2 0 1,-3 0 61,3 0 0,-4 1-59,-1 4 0,-1-2 172,-4 6 1,3-4-36,-3 5 0,-1-1 278,1 6-315,-6-1 0,2 2 21,-5 3 1,4-1-113,0 6 1,6 0 89,-6 5 0,5 0-200,-5 0 146,7 0 0,-3 2-22,6 3 27,0 3 0,0 6-1,0 1 1,0 0-46,0-1 0,0 1 2,0-1 0,4 1-30,1-1 0,2-4 63,-2 0 1,-4-5-117,4 4 81,-3-5 234,4 9-191,-4-12 1,4 6 1,-6-9 90,0-3-41,0-3 0,0-2 8,0 1 1,0 4 5,0-5-40,0 7 24,0-4-124,0 7 20,0 0-100,0 7 1,0-4 80,0 7 1,0-5-108,0 4 1,0-4 87,0 5 0,0-5 24,0 5 0,5-6-95,0 6 79,6-7 1,-7 9-167,5-7 121,-5 0 0,7-12-6,-6-3 1,1-3 60,-1-1 1,-3-7-7,3-4 0,1 0 134,-1 0 1,0-1-92,-5 7 0,1-1 447,4 6-281,-3 6 0,9 3 33,-6 10 0,6 4 110,-1 11 0,3 7 79,2 7 1,4 12-74,1-2 1,5 9 25,0 0 1,2-1-129,2 2 1,-4-2 9,-1 1 1,-6-1-419,1-4 1,-9-9 163,-5 0 0,-3-13-482,-2-6 1,-2-9 190,-3-1 0,-8-9 12,-6-1 1,-1-6-53,6-9 0,-6-1-99,1-3 1,-1-4 163,6-6 0,-1-5 79,1 0 1,-1-7 67,0 2 1,2 2 184,4-2 0,-3 0 212,8-4 1,-1 4-106,5 0 0,0 2 38,0-2 1,1 1-50,4 4 0,3 4-57,7-4 0,-2 3 79,-3 2 0,1 4-106,-6 1 0,4 5-12,-4-6 0,5 6 8,-5-5 0,0 6 67,-5-2 0,0 4-1,0 2 1,0-1 8,0 0 0,-7 6-10,-2-1 1,0 7 114,0-2-32,5 3 1,-7 4-41,6 3 0,0 0-27,5 9 1,0-2-19,0 7 1,0 4 6,0 1 0,7 3-54,3 3 0,3-6-112,1 0 0,1-4 36,-1 4 0,6-6-157,-1 1 0,1-9 63,-6-5 0,1-4 70,-1-1 1,1-8-136,0-6 1,-3-9 3,-2-11 1,2-3-63,-8-7 0,3-1 154,-2-4 1,-4 9 201,4-4 1,-2 11 574,2 4-356,-3 7-64,11 14 0,-10 8-55,7 9 1,-2 6-70,2 4 1,1-1 36,-6 6 1,5-6-337,-6 2 0,8-4-175,-3-2 1,0-1-252,0-3 1,-4-3 591,5-7 0,-7-20 0,4-4 0</inkml:trace>
  <inkml:trace contextRef="#ctx0" brushRef="#br0" timeOffset="467">2653 2071 7829,'-8'0'-1015,"2"0"1258,6 0 0,0 6 433,0 4 0,6 3-289,4 1 1,3 3-152,1 2 1,1-3-320,0 4 1,1-4 89,3-2 0,-3 1-127,4 0 0,-4-6 78,-1 1 1,-6-7-101,1 2 1,-5-5-23,5-5 0,-7-4-23,2-11 1,-4 1 90,-1-10 1,0 1-115,0-11 1,0 7 58,0-2 1,0-2 72,0 2 1,0-2 64,0 2 0,0 10-149,0 0 355,0 6-141,0 3 1,0 9 59,0 6 1,5 8-82,0 11 1,6-1 20,-1 7 1,-2-6 110,2 5 1,0-6-74,4 2 0,1-4-103,-1-2 0,1-6 55,0-3 0,-1-3-148,1-2 0,1-2 24,3-3 0,-7-4 27,2-11 0,-2-2 37,2-8 1,-4 1-13,0 0 0,-7 0 25,2 0 1,-5 1-25,-5 4 1,-5-2 93,-9 7 1,3-1-62,-4 6 0,-1 6-21,2 3 0,-1 3-34,6 2 1,4 2-117,0 3 0,7-2-27,-2 6 0,3 1-572,2 5 766,0-1 0,26 14 0,7 3 0</inkml:trace>
  <inkml:trace contextRef="#ctx0" brushRef="#br0" timeOffset="792">3266 1531 7829,'0'-14'-680,"-2"4"709,-3 0 403,3 7 1,-4 3-295,6 10 1,0 3-67,0 1 1,0 6-175,0-1 1,2 2 68,2-1 0,0-4-86,5 3 0,-4-3 114,5-1 0,-5 0-72,5-1 0,-7-4 156,2 0 89,3-7 1,-7 2-90,4-10 1,-3 2 156,-2-7 1,0-1 6,0-9 1,-7 4-125,-2-3 1,-3-3-123,3 3 0,-4 0 78,3 4 1,-3 2-206,-2 3 0,-1 2-14,-3 3 1,7 4-36,-2-4 1,4 5 2,0 5 1,-1-2-252,6 7 0,0-1-749,5 6 902,0 0 1,2-2 273,3-4 0,22 4 0,12-5 0</inkml:trace>
  <inkml:trace contextRef="#ctx0" brushRef="#br0" timeOffset="1025">3251 1560 7829,'6'-13'0,"3"2"-208,-1 1 1,3 1 222,-6-6 0,6 5-90,-1 1 1,-2-1 144,2-5 1,-1 6 192,6-1 0,0 2-67,-1-2 1,1-1-37,-1 6 1,1-5-5,0 5 1,-1 1 1,1 4 1,-6 0-111,1 0 0,0 1 108,4 4 1,-4 3-294,0 7 1,-7-1-42,2 1 1,-3-1-121,-2 1 1,0 0 93,0-1 1,0-4-125,0 0 1,0-6-207,0 6 157,-7-7 1,4 4 376,-7-7 0,7 0 0,-5-7 0,3-2 0,3-6 0,-3-4 0,-3 2 0,-6-62 0,-9-8 0</inkml:trace>
  <inkml:trace contextRef="#ctx0" brushRef="#br0" timeOffset="1392">3441 1167 7829,'0'-15'-1256,"0"1"941,0-1 1,0 1 1766,0-1-391,0 0-650,0 1 0,0 7-185,0 7 1,4 7-114,1 7 0,5 3 2,-5 2 1,5 4-157,-6 6 0,8 0-344,-3 0 0,0 0 274,0 0 0,1-4-390,5-1 1,-1-6 230,1 1 1,-6 1-73,1-6 0,0 4 17,4-8 0,1-4 325,0-1 0,-6-5 0,1-5 0,-7-3 0,2-6 0,2-7 0,-3-4 0,1 3 0,-5-3 0,0 1-34,0-5 1,0 0 196,0 0 0,-1 1 326,-4 4 0,3-2-123,-3 6 0,4 1 349,1 4-33,0 7-408,0 2 1,0 7-75,0 4 0,0 8 28,0 7 0,1 6-78,4-2 1,-2-3 41,7-2 0,-5-2-249,5-3 0,-1-1-68,6-3 0,0 1-63,-1-6 0,1-2 62,-1-8 1,6-3-70,-1-6 0,6-6-584,-6 1 0,2-5 316,-2 4 0,-2-1 463,2 2 0,-9 9 0,-4-3 0</inkml:trace>
  <inkml:trace contextRef="#ctx0" brushRef="#br0" timeOffset="4200">3747 730 7829,'-5'-22'0,"0"-2"0,-5 3 688,5 2-361,0 2 0,7 9-109,3 4 0,3 4-6,7 4 1,-1 11-1,1 9 0,4 5-124,1 5 1,6 4 129,-2 5 1,3 3-1,3 2 0,0-1 0,4 7 1,-3-6-558,3 6 1,-1-1 105,1 6 1,-4-9-24,4-6 0,-8-14 87,-1-10 0,-6-6 12,5-4 1,-11-7-17,2-12 1,-10-3 126,0-12 1,1 0-123,-1-6 0,-2 6 95,-8 0 1,-1 1-182,-4-1 1,-8-4-11,4 4 1,-11-2-6,1 2 0,-3-4 42,-3 4 0,0 1 18,-4-1 0,3 1 182,-3-1 1,3 3-137,2 6 1,6 1 336,4-1-141,3 7 23,7 2-14,3-1 1,8 4 38,2-7 0,5 1-49,5-6 0,1-1-11,-1-4 0,-4 3-99,0-8 1,-1 6 52,6-6 1,-5 0-13,-1-9 0,-4 8 0,5-4 0,-7 11 174,2 0 0,-2 4 183,2 5-34,-3 4 1,4 12-21,-6 4 0,5 9 102,0 6 0,2 4-120,-3 5 1,5-2-64,5 7 1,1-6-257,-1 1 1,1-4 52,-1 0 1,1-3-136,0-3 1,-1-3 26,1-6 0,-1-2 27,1-3 1,-1-4 27,1-6 0,-5 0-120,-1 0 1,-4-6 109,5-4 1,-7-5 36,2-4 0,2 1-39,-3-6 0,1 4 37,-5-4 1,0 0 54,0-5 0,0 4-12,0 1 1,0 1 88,0-1 0,0 3-47,0 6 0,2 1 71,3-1-12,-4 7-44,12 2-90,-5 6 0,5 6 59,-3 4 0,2 3-84,-8 1 0,6 1 53,-5 0 1,5-1-11,-5 1 1,1-6 71,-1 1 164,-4-7-110,6 4 0,-7-9-81,0-3 1,0 1 148,0-11 0,0 4-57,0-9 1,-2-2 46,-3-3 0,-3 3-79,-6-3 1,-1 7-45,1-1 0,1 3-35,3 1 1,-3 6-307,3-1-35,-3 7 1,5-2-17,3 10 73,4 3 1,1 6 64,0 1 1,1-1-213,4 1 0,3-5 189,7-1 1,-1-5 233,1 1 0,0-4 0,-1-1 0,1 0 0,-1 0 0,1-5 78,0 0 1,1-6 0,3 1 1,-3-4 106,4-6 1,-4 4-22,-1-3 0,-1-2 342,1 1 1,-1-1 361,1 2 66,-1 3-414,1-6-123,0 14-309,-7 2 1,-2 17 72,-6 4 0,0 4-256,0 1 1,0-2 92,0 6 0,0-6-99,0 1 0,0-3-22,0-1 1,2-2-371,3-3 195,-4 2 198,12-10 0,-6-4-25,2-12 0,3-2 67,-7-9 0,1 6-26,-1-5 0,-3-1 96,2-4 1,-2 2 10,-2 2 0,0 3 27,0 2 259,0 4-259,0-5 208,0 13-84,0 1 0,5 14-61,0 3 0,5-2-118,-6 1 0,8-5 74,-3 1 0,4-4-123,2-1 1,0 0 86,-1 0 1,1-11 29,-1-4 1,1-7 2,-1 2 1,-4-7 66,0-3 1,-7 6 74,2-5 0,-5 5-21,-5-1 1,-3 4-151,-7 7 1,1 1 80,-1 3 1,1 4-534,-1 6 0,-1 0-197,-4 0 1,4 3 610,-3 7 0,-30 58 0,22-21 0,-1 0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6T04:55:39.38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2559 7943,'10'0'61,"-1"0"0,-4 0 132,5 0 0,0 0-82,4 0 0,-2 4-78,2 1 0,-1 7-231,11-3 0,2 4 223,8 2 1,4-1-30,5 1 0,9 0 39,6-1 0,2 1 56,8-1 1,0-4-172,5 0 0,5-7-148,0 2 1,13-4 170,1-1 0,7-6 47,-49 2 1,2-2-1,2-2 1,2-2-217,2 1 0,1-1 0,2-3 0,2 0 221,5 1 0,0 0 0,-1 0 0,-1 1-4,2-1 1,0 0 0,-1 3 0,1 0 11,0-1 1,0 1-1,-1 0 1,0 1-5,4 1 1,-1 0-1,-3 0 1,-1-1 59,-1 1 0,1 0 0,0-1 0,-1 1-48,-2 0 0,1-1 0,1-1 0,1-1-15,2 0 0,0 1 0,-5-1 0,0 0-5,1 3 1,-2 0 0,-1-1 0,-2 1-53,0 0 0,-1-1 0,1 1 1,0 0 44,2 0 0,0-1 1,-5 1-1,-1 0-139,2-1 0,-2 1 0,-2 0 1,-2 0-60,46-8 0,-1 5 92,-4 1 0,-11 0-67,-3 0 1,-10 1 93,-10 3 1,-1 3 131,-4-3 1,-4 4 115,-10 1 0,1-5-243,-6 0 0,-5 0 791,-4 5-1041,-8 0 837,-2 0-497,-9-6 0,-6-3 0,0-5 0,0-2 0,0-4 0,7-2-98,3-8 1,3 1 36,1 0 0,2 6 1243,4 4-177,-4 3-401,5 8 0,-13 4-227,-3 14 1,-3 2-101,-2 12 1,-2 0-399,-3 5 1,-9 7 169,-11 3 0,-4 0-49,-5 4 0,-29-2 0,-13 9 0</inkml:trace>
  <inkml:trace contextRef="#ctx0" brushRef="#br0" timeOffset="2234">6153 1290 7830,'-5'-16'-28,"0"-2"1,0-1-88,-1 1 0,4 7 374,-3 1 538,4 7-658,1-4 1,1 14-105,4 2 0,-3 9-76,3 2 0,1 6 71,-1-2 1,1 8-135,-1 2 0,-3 0 55,3-5 1,-4 5-48,-1 0 1,0-4 14,0-6 1,0-1-130,0 1 0,0-3-36,0-6 178,0-7 0,-5-3-165,1-10 0,-6-5 87,5-10 1,-6-7 148,1-7 1,2-7-23,-2 3 0,5-9 144,-4-2 1,5-6-131,-1 1 0,-1 3 104,1-3 1,0 7 212,5-1 1,2 2-116,3 3 1,3 12 85,6 6 0,1 9-28,0 7 0,1 2-360,3 7 1,-3 7-60,4 2 0,-6 11-67,-4 4 1,1 5 87,-6 5 0,2-3-59,-2 3 0,-4-2 9,4 2 0,-3-3 62,-2 3 0,0-5 30,0-4 0,0-3 6,0-2 1,0-9 211,0 4-83,0-4 0,6-3 76,4-3 0,3-3-213,1-2 1,6 0 3,-1 0 1,7-7-17,-1-3 1,2-3 114,2-1 0,26-27 0,7-6 0</inkml:trace>
  <inkml:trace contextRef="#ctx0" brushRef="#br0" timeOffset="2750">6648 1101 7830,'0'-10'-5,"0"0"1,5 5-181,0-4-445,0 5 404,-5-8 223,6 3-9,-4 1 0,4 0 95,-6 3-192,0 4 174,0-6-4,0 1 112,0 4-6,-6-11 1,3 12-77,-7-4 0,5 3 125,-5 2 0,6 0-69,-6 0 0,7 2-46,-2 3 1,-2-2-122,2 7 0,1-1 120,4 6 1,0-1-192,0 1 1,0 1 48,0 4 0,0-4-54,0 3 1,4-7 15,1-3 1,7-1-329,-3 2 111,4 3 0,2-11 59,-1 3 0,6-5 118,-1-5 1,1-5-31,-6-9 1,1-4 149,0-6 0,-1 0 0,1-1 0,-1 1 0,1 0 0,-5 2 40,-1 2 1,1 3 104,5 2 1,-6 10 487,1 1 1,-5 6-247,5 3 0,-2 1-79,1 4 1,3 3-55,-7 7 1,4 1-540,-4 3 0,0-1-97,-5 6 1,0-6-312,0 2 0,-2-4 693,-2-2 0,-11-18 0,-8-6 0</inkml:trace>
  <inkml:trace contextRef="#ctx0" brushRef="#br0" timeOffset="3742">7261 765 7667,'0'-8'196,"0"2"1,-2 8 148,-3 2 1,4 4-131,-4 7 1,3 0-85,2-1 0,0 2-51,0 4 1,2-4-138,3 3 0,-2-2 73,6-3 0,-4-4-92,5 0 0,-5-5 42,5 4 0,-1-6-133,6 2 1,-1-3-115,1-2 0,0-7 92,-1-2 1,1-9 79,-1-1 1,-4-7 32,0 1 0,-7 3-91,2-3 0,-3 1 118,-2-5 1,0 1 17,0 4 1,-7-2 7,-3 7 0,-4-1 141,-6 6 0,4 1 178,-3 3-73,2 4-228,3 6 35,-1 6 0,7 2-33,3 7 0,5-1 7,5 1 1,3-2-17,7-3 0,-1 2 45,1-2 1,-4-2-5,4 2 1,-9-5-13,9 5 1,-4-7-12,4 2 1,1-4 3,4-1 1,-4 0 13,3 0 0,-3-1-121,-1-4 1,0-3 15,-1-7 0,1 1 19,-1-1 0,1-4 34,-1-1 1,1-1-9,0 2 0,-6 2 185,1-2-139,-7 3 1,5 3 308,-3 3-62,-3 4-33,4 6 1,-7 6-137,-4 4 1,3 8 10,-3 1 1,4 1-90,1-6 0,0 2 74,0 4 1,0-9-180,0 4 1,1-4 34,4 4 1,-3-6-70,3 1 1,-2-7 52,2 2 1,-2 2-46,7-3 0,-5 1 46,4-5 1,-4-6-10,5-4 1,-2-3 136,2-1 0,3-1-89,-4 0 1,4 1 79,2-1 1,0-1-69,-1-3 1,1 2 76,-1-2 1,-4 3-83,0 1 0,-5 1 4,4-1 1,-4 0 86,5 1-25,-7 6 32,4-5 60,-7 11 1,0-3 3,0 10-103,0 3 1,0 7-68,0-1 0,0-4 84,0 0 1,6-2-147,4 2 1,-2 1 75,2-6 1,-1 0-88,6-5 0,-1 0 33,1 0 0,-5 0-76,-1 0 172,1 0 1,3-2-53,-3-3 0,1-3 112,-6-6 0,0 4-100,-5 0 0,0 0 174,0-4 0,0-1 78,0 1-78,-7-1-84,-1 1-25,-6-1-201,-1 0 130,7 7-194,-5 2 106,12 6 145,-6 0 1,14 0 48,2 0 1,-1 0 204,2 0 0,5 0-126,4 0 0,1 0 88,-6 0 0,6 0-100,-1 0 0,0 5 9,-4 0 1,0 4-384,-1-4 0,-4 7 124,0-3 0,-7-1-479,2 2 0,-2 0-260,2 4 396,-4 1 1,6-1 54,-7 1 1,1-5 391,4 0 0,-3-7 0,17-23 0,-2-12 0</inkml:trace>
  <inkml:trace contextRef="#ctx0" brushRef="#br0" timeOffset="4084">8485 168 7815,'-6'-8'310,"4"1"0,-6 2-283,3 0 0,3 2 194,-2 8 0,-3-2-3,2 7 0,-1 5-65,1 4 0,3 5 61,-3-4 1,4 6-221,1-2 0,0 4-48,0 1 1,0-7-67,0-2 0,5 1-30,0-2 0,6-6-97,-1-8 0,4-3-169,6-2 0,-4-3 196,3-7 0,2-6-134,-1-14 0,-1-4 77,-4 0 0,-1-8 3,1-1 0,-2 4 274,-3-5 0,1 10 0,-6 0 0,0 5 864,-5 4 210,0 4 1,-2 15-414,-3 6 0,2 13-204,-7 11 1,7 5-658,-2 5 0,3-1 197,2 6 0,0-5-379,0 5 0,7-2-201,3 2 0,4 1-1398,6-6 1981,-4 0 0,57-5 0,6 0 0</inkml:trace>
  <inkml:trace contextRef="#ctx0" brushRef="#br0" timeOffset="5551">6619 2034 7827,'-8'0'507,"0"0"-1398,3 0 545,4 0 1,-6 6 1016,7 4 1,0 3-292,0 1 0,0 6-17,0-1 0,2 2-168,3-1 0,-4-4-132,4 3 0,-2-2 48,2-3-219,-3 1 114,11-7 1,-10-2 6,7-6 1,-6-1-388,6-4 1,0-5 173,4-9 1,-4-2-174,0-4 1,0-2 166,4 3 1,-4 1 124,0-1 0,-1 6 29,6-2 1,-5 4 173,-1 2 0,-4 1-42,5 3 1,-5-1-44,5 6 1,-6 0 307,6 5-170,-7 0 0,9 8-85,-7 7 0,4-1-85,-4 6 1,5 1-12,-5-2 1,4 0-12,-4-4 1,7 0-7,-3-1 1,-1-4-411,2 0 276,0-7 0,4 3-63,1-6 0,-5-6 23,-1-4 0,0-3-153,0-1 1,3-7 116,-7-4 1,4 3 116,-4-3 1,5 1 118,-5-5 0,0 1-31,-5 4 0,0-2 687,0 7-322,0-1 75,0 6-68,0 6-290,-7 1 1,5 14 13,-2 2 0,2 4-109,2 2 1,0-1 64,0 1 1,0 0-200,0-1 88,6 1 0,3-1 23,5 1 1,1-5 51,-1-1 0,1-5-58,-1 0 0,1-2-252,0-2 0,4-2 129,0-2 0,1-5 114,-6-5 1,6-1 26,-1 1 0,1-6 81,-6 1 0,1-2 66,-1 1 1,-4 4-30,0-3 0,-5 1 183,5-2 1,-7 4 15,2-3 1,-4 3 4,-1 1 1,0 0-128,0 1 0,0 4-19,0 0 0,-1 6-57,-4-6 1,3 5 54,-3-5-100,-3 7 55,7-3 0,-11 4-79,7-3 107,0 3 82,-1-4-80,4 6-46,-4 0 0,4 0 28,-3 0-7,4 0-5,-12 6-23,5 3 1,-5 5-46,3 1 1,-1-1 35,6 1 1,-6 1-101,1 3 1,3-2-63,2 2 1,2-3-210,-2-1 1,4-1 43,-4 1 1,5-7-124,5-3 1,-2-3 72,7-2 1,-1-2 47,6-3 1,0-3 214,-1-7 1,1 1-68,-1-1 0,1 1 532,-1-1 1,1 5 247,0 1-141,-1 5 0,1 0-168,-1 8 1,-4 6 79,0 10 0,-5 4-44,4 10 0,-5 3-95,0 7 0,-2 6-77,-2 4 1,0-4-110,0-2 1,-2 1-202,-2-5 1,-4 1-41,-7-11 1,0-6-276,1-9 0,4-9-146,0-5 89,1-4 1,-1-9 146,0-6 0,7-4-97,-2-11 0,5 1 138,5-11 1,-2 5 40,7-5 0,-2 2 230,2-2 0,3-3-8,-4 3 0,4 2 65,2-2 0,-5 5-21,-1-5 0,1 5-72,5-5 1,-2 7 122,-4-2 1,4 8-75,-3 2 0,-2 6 442,2-2-155,-7 4 69,10 2 140,-11 6-205,11 8 1,-12 8-80,4 6 0,-2 1-80,2-1 1,-3 1-172,3 0 0,1-1 39,-1 1 0,6-1-263,-1 1 158,3-7 0,2-2 133,-1-6 1,-4 0 7,0 0 1,-2-1 1,1-4 1,3-5 14,-7-9 0,4-4 115,-4-6 1,0 0-59,-5 0 1,-2-1-30,-2 1 1,-4 0-127,-7 0 1,-1 6 109,-4 4 1,2 9-3,-6 5 0,6 4-70,-1 1 0,-2 1-115,1 4 0,6 5-155,4 9 1,7 2 78,-2 4 0,3 2-894,2-2 1103,0-4 0,33 32 0,7 2 0</inkml:trace>
  <inkml:trace contextRef="#ctx0" brushRef="#br0" timeOffset="5859">7917 1101 8108,'0'14'467,"0"1"1,0-1-313,0 1 1,0 1-20,0 4 0,1-4 0,4 3 0,-2-1 0,7 2 0,-5-4-193,5 3 1,-6-3-298,6-1 72,-7 0 0,9-1 11,-7 1 0,1-1-109,-1 1 0,-3-5-405,2-1 303,5-5 0,-6 7 482,6-6 0,-5-26 0,2-12 0</inkml:trace>
  <inkml:trace contextRef="#ctx0" brushRef="#br0" timeOffset="6217">7873 1363 7925,'5'-10'223,"0"1"0,1 5-156,-1 0 1,-2-4-219,7-2 0,0 2-150,4-2 1,-4 5 187,0-5 1,-1 1-9,6-6 0,-1 2 111,1 3 0,0-3 240,-1 4 0,1 1-165,-1-2 1,-4 2-13,0-2 963,0 4-304,4 6-316,1 0 0,-2 6 11,-4 4 1,-2 3-719,-7 1 1,0-4 220,0 0 1,0 0-505,0 4 0,0-4-458,0 0-306,0-7 843,0 10 515,0-12 0,0 6 0,6-46 0,2-10 0</inkml:trace>
  <inkml:trace contextRef="#ctx0" brushRef="#br0" timeOffset="6332">8164 1057 7822,'0'-10'-244,"0"1"290,0-1 1,2-3-106,3 3 104,-3-3 0,6 12-592,-4-4 0,0 3 75,5 2 472,1 7 0,24 46 0,5 18 0</inkml:trace>
  <inkml:trace contextRef="#ctx0" brushRef="#br0" timeOffset="6891">8587 1086 7822,'0'-23'0,"0"4"0,0 3-63,0 1 0,-5 6 204,0-1 0,-4 0 523,4-4-442,-6 5 1,2 3 97,-5 6 0,4 0-205,0 0 0,1 2 84,-6 2 0,1 6-93,-1 10 0,5-4 88,1 3 0,0 4-195,0 1 1,1-1-5,3 1 1,3-6-30,-3 1 1,4-2-24,1-3 1,0 1-238,0-1 1,1-6-112,4-3 1,-2-3 183,7-2 1,5 0-159,4 0 1,1-7 55,-6-2 1,1-9 42,-1-2 0,1-1 161,-1 2 1,1 3 107,0-4 0,-6 4-94,1 2 1,-7 4 121,2 0 445,3 7-332,-6-4 1,4 9 74,-6 3 0,0-2-50,0 7 1,0 0-168,0 4 1,0-4-42,0 0 1,7-7-163,3 2 0,2-4 109,3-1 0,0 0-117,-1 0 1,6-1 133,-1-4 1,1-5-25,-6-9 0,2 1 141,4-6 0,-6-2-73,1-8 1,-2-4 127,-8-5 0,4-8 17,-4-2 0,2 1-51,-2-1 0,-4 6 172,4-2 1,-3 10 781,-2 5 127,0 10-751,-7 9 0,1 22-14,-4 12 1,-3 9-96,3 6 0,4 3-270,1 7 0,3 1-228,2 4 0,0-4-325,0 4 1,2-4 5,3-1 0,3-5-528,7 0 0,-1-7 404,1 2 671,-1-10 0,20-16 0,5-9 0</inkml:trace>
  <inkml:trace contextRef="#ctx0" brushRef="#br0" timeOffset="7482">8645 926 7822,'0'-15'0,"0"1"0,7-1-188,3 1 1,3-1 108,1 0 0,2 1 494,4-1 1,-2 2-133,6 4 0,-1-4-88,1 3 1,3-1-90,-2 1 1,1-2-1,-2 8 0,-3-6-34,-6 5 1,1 0-8,3 5 1,-7 0-75,2 0 0,-7 5 60,2 0 0,-4 6-199,5-1 0,-7 3-37,2 1 1,2 1-70,-3 0 1,1-6 11,-5 1 139,7 0 1,-6-1 18,4 1-17,-3-7 190,4 4 1,-4-9-75,3-3 0,1 2 82,-1-7 0,0 1-82,-5-6 1,0 1 20,0-1 1,5 0 111,0 1 0,0-1-57,-5 1 9,0-1-115,0 7 88,0 2-107,-7 6 0,5 6 64,-2 4 1,0 3-130,-1 1 1,4 1 48,-4-1 0,3 1-142,2 0 0,2-2 103,3-4 0,-4 4-354,4-3 303,3 3 49,1 2 0,5-7 205,1-4 0,-6-2-123,1-2 1,0-2 217,4-2 1,1-4-57,0-7 0,-2 5 31,-4 0 1,3 1-146,-8-6 0,1 1-20,-5-1 0,0 5-96,0 1 0,-6 1 64,-4-2 1,-3 2-61,-1 3 55,-1 3 0,0-4-157,1 6 1,4 0-124,0 0 1,6 1-123,-6 4 0,7-2 98,-2 7 0,3-5 322,2 5 0,26 6 0,6 7 0</inkml:trace>
  <inkml:trace contextRef="#ctx0" brushRef="#br0" timeOffset="7767">9345 634 7822,'7'-14'-94,"2"-1"-47,4 1 0,4-1 504,2 0 1,-6 6 548,6-1 1,-11 7-494,7-2 0,1 3-60,4 2 0,-6 0-85,-4 0-258,-7 0 0,5 0-315,-3 0 305,-3 7 0,4-4-242,-6 7 0,-1-7-88,-4 2 179,3-4 1,-4-2-38,6-4 0,0-5-46,0-9 0,0 1 96,0-6 1,1 4 65,4-4 1,-3 0-414,3-6 0,3 1 157,1 0 1,0 5 131,0 0 0,1 6-424,5-2-161,-1 4 775,1 2 0,12 12 0,4 4 0</inkml:trace>
  <inkml:trace contextRef="#ctx0" brushRef="#br0" timeOffset="7891">9797 168 7440,'7'8'-63,"-4"-2"63,7-6 0,12-6 0,9-2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6T04:55:59.14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88 276 7649,'2'-8'72,"3"3"-83,-4-3 2,12 0 0,-9-7-11,5 0 1,-5 6 18,0-1 1,3 0 15,-2-4 1,0-6 2,-5 1 1,0-1-7,0 6 0,0-1 28,0 1 0,0-1-37,0 1 0,-2 1 0,-3 3-58,4-3-93,-12 11 1,5-3 42,-7 10 0,5 3 78,1 7 1,-1 6-60,-5 3 0,6 5 39,-1 5 0,5-3-8,-5 3 1,5-1 0,-4 1 1,5-10 0,0 0 1,2-6-39,2-3 45,6-7 1,2-2 45,7-6 0,0-6 107,-1-4 0,1-3-124,-1-2 0,-4 1 18,0-1 0,-2 6 115,2-1 1,-2 7-8,-3-2 1,-4 5-27,4 5 1,-3 9-14,-2 11 0,0 5 112,0 9 0,-2 2-211,-3 12 1,2-1 90,-7 1 1,5 2-202,-4-6 0,5-2 53,0-8 0,2-5-186,2-10 0,0-3 13,0-6 1,6-7 258,4-3 0,23-42 0,5-12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6T04:56:00.52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45 255 7880,'-7'15'-365,"1"-1"-65,-4 1 0,4 4 360,6 1 1,-5 6 310,0-2 1,0 3-79,5 3 1,0-6-108,0 0 0,0-1-7,0 1 0,2 2-32,2-7 0,-2-4-5,3-5 1,1-5 13,-1 4-154,7-5 107,-4 2 1,5-12-99,-4-4 1,4-3 53,-3-2 1,1-1-106,-1-3 0,3-2 127,-3-4 1,3-2-15,1 3 1,-1-2-8,-3 1 0,1-1 71,-6 7 1,5-5 170,-5 4 1,1 6-105,-1 4 1,-3 5 218,3-5-152,-4 7 0,-1 3-88,0 10 0,-1 8-27,-4 1 1,1 7 31,-5-2 1,6-1-63,-2 1 0,-2-4-15,2 4 1,0-5-276,5 6 209,0-7 1,0 3-139,0-7 1,2-6-27,3-3 1,3-3 57,7-2 0,1 0 115,3 0 1,-1-7 75,6-2 0,-4-6 0,4-4 0,-4 2 0,4-2 0,-6 3 0,1 1 0,-3 1-13,-1-1 0,-1-4 13,1-1 0,-2 1 162,-3 4 0,1 1-25,-6-1 0,5 5 167,-6 0-109,1 1-253,-5-6 59,0 1-21,0-1 45,0 0 0,0 6-19,0-1 97,-6 0 0,3 1-91,-7-1 0,7 5 247,-2-5-95,-3 7 154,6-3-290,-11-1 0,10 5 0,-7-2 0,5 8 50,-4 6 0,4 5-8,-5 4 1,7-1-14,-2 6 0,-2 1-1,3 4 0,-3 0-170,2 0 0,4 0 94,-4 0 0,3-1-137,2-4 0,2-1 67,3-4 1,1-2-41,4 2 0,3-9 52,-4-5 0,0-4-19,0-1 0,1 0 33,5 0 1,-1-6 2,1-4 1,1-5 62,3-4 1,-2 1-50,2-6 1,-3 4 120,-1-4 0,-1 0-55,1-5 1,0 4 10,-1 1 0,-1 5 8,-3-6 1,3 8 89,-4-3 1,0 4-43,0 1 0,-4 2-55,5 4 0,-7 1 47,2 3 18,-3 3-173,-2-4 0,1 10 67,4 1-9,-3 7 1,4-4-7,-6 6 1,0 1 0,0-1 0,5 1 14,0 0 0,1-1 7,-1 1 1,-3-6 73,3 1-71,3 0 1,-5 3 34,7-3 0,-7-2 2,2-3 8,3-4-40,0 6 0,7-9-2,-1-3 1,-4 2-11,0-7 0,-1 1 17,6-6 0,-1-1 66,1-4 0,-2 4-66,-3-3 0,3 1 76,-4-2 0,3 3-24,-3-8 0,3 7 92,-7-1 0,0 3-56,-5 1 0,0 1 274,0-1-221,0 7-23,0 2-197,-7 6 1,4 1 3,-7 4 0,7 3-96,-2 7 1,-1-1 37,1 1-149,0-1 169,5 1 1,6-5-20,4-1 0,3-5 43,2 1 1,1-5 7,3-5 1,4-8 50,6-7 0,0-6-33,0 2 1,0 3 170,1 2 1,-6-1 144,0 6 6,-6-4 1,1 24-101,-9 4 1,-5 17 97,-10 17 0,-5 11 2,-9 8 0,1 7-12,-6-2 0,4 0-405,-4 5 1,5-10 179,-6 5 0,8-8-258,-3-6 0,4-9-25,1-6-46,1-13 256,-1-5 1,7-16-9,3-10 1,4-3-30,1-7 0,0-6 55,0-3 1,0-4-11,0-1 0,1-5-23,4 0 0,-2-2-73,7 2 0,0 2-17,4-7 1,-2 7-178,2-2 1,-2 3 37,7 2 0,2 0-433,-1 0 718,6-1 0,42-5 0,17-3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6T04:56:00.92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87 102 7895,'0'-9'-93,"0"-1"51,0 7 0,0-2 94,0 10 0,-5 3-127,0 6 1,-5 6 101,5-1 1,-4 7 25,4-2 1,0 4-108,5 1 0,0-6 127,0-4-128,0 4 1,2-7 80,3 3 1,3-9 33,6-5 1,2-5 1,4-5 0,-2-3 5,6-6 0,-6-3 21,1-2 1,-3-2 18,-1-3 1,-5-4-125,-1 4 1,-5-4 84,0-1 1,-2 1-143,-2 4 0,-8-2 116,-7 7 0,-1 1-16,-8 8 0,5-1-6,-6 6 0,6 0-14,-6 5 0,8 5-556,-3 0 1,4 11 255,1-1 0,6 4-105,-1 1 0,7 1 399,-2 3 0,36 23 0,9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6T00:32:17.49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73 460 7885,'-14'0'0,"-1"0"0,5-1 580,1-4-132,-1 3-146,2-4 0,1 4-36,7-3 0,0 2 85,0-7 0,7 1-84,2-6 1,6 0 86,4 1 0,6-7-6,9-3 1,3-4-84,7-1 1,0 0-326,-1 0 0,7-2 113,4-3 1,-2 8-822,1-3 1,-1 4-32,1 1 1,-1 3-1373,-3 6 2171,-10 7 0,-49 41 0,-26 15 0</inkml:trace>
  <inkml:trace contextRef="#ctx0" brushRef="#br0" timeOffset="123">73 606 7885,'-21'-13'738,"5"3"-369,-4-9-9,11 3 0,17 0-97,16-4 0,18-9-1577,17-10 0,12-5 1314,11-4 0,-24 16 0,3-1 0,3-4 0,0 0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6T04:56:17.26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1 117 8073,'0'-9'-456,"0"-1"0,0 5 985,0-5 0,0 6-119,0-6 0,0 5 1,0-5 1,0 5-123,0-4 1,0 4-53,0-5-54,6 7 0,-3-9-115,7 8 0,-5-1 27,5 5 1,-5 0-195,4 0 1,-4 0-293,5 0 266,-7 6 1,5 4-14,-3 9 1,-3-1 29,3 7 0,-4-6-58,-1 5 0,0-4 71,0 4 1,0-1 39,0 1 0,0 2 28,0-7 1,0 1-7,0-6 1,-5 1 12,0-1 1,1-4-54,4 0 146,0-7-68,-7 4 3,6-7 1,-6-7-3,7-3 0,2-4 2,3-6 1,-2 3-10,6-8 1,1 6 4,5-5 0,-6 4 70,1-4 0,0 4-68,5-4 0,-1 6 118,1-1 0,-1 3-69,1 1 455,-1 1-75,1 5-161,0 3 0,-6 8-69,1 2 1,-7 9-30,2 7 1,-3-1-225,-2-4 0,0 4 137,0 1 1,0 4-673,0-5 0,0 1-68,0-6 0,0 6 651,0-1 0,26 7 0,6-3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6T00:40:45.07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161 423 7783,'-15'0'350,"6"0"-87,-1 0 260,7 6 1,-5-4 306,3 3-443,3-4 0,-3-1-129,10 0 0,3 0-35,7 0 0,4-1-409,1-4 0,5 3 199,0-3 1,4-1-1094,5 1 0,-4-1 1080,4 1 0,42-23 0,10-10 0</inkml:trace>
  <inkml:trace contextRef="#ctx0" brushRef="#br0" timeOffset="283">205 45 7783,'0'-15'1467,"0"0"-1083,0 7 1,-5 15 18,0 12 1,-5 14-75,5 5 1,-6 4-78,1 2 1,-3 6 135,-1 4 1,-1-1-177,1 5 1,-2-8-179,-4 8 0,6-9-80,-1-1 0,0-2-371,6-3 0,2-7-102,2-7 0,4-6-619,1-9 0,6-4-754,4 0 1892,-4-7 0,20-3 0,-1-8 0</inkml:trace>
  <inkml:trace contextRef="#ctx0" brushRef="#br0" timeOffset="567">641 146 7783,'5'-24'112,"0"0"222,0 6 410,-5-3 186,0 13 0,-2 8-465,-3 10 0,-3 11-22,-7 8 0,-1 2-137,-3 7 0,3 1-93,-4 5 1,4-1-374,2 1 1,-1 0-219,1-1 0,1 1-477,3 0 0,3-7 372,7-3 0,2-8-257,3-2 1,3-6 739,7 1 0,38-42 0,10-10 0</inkml:trace>
  <inkml:trace contextRef="#ctx0" brushRef="#br0" timeOffset="750">845 248 7783,'0'-14'1222,"0"6"1,-2 9-873,-3 14 1,2 6-148,-7 8 0,5 2-540,-4 3 1,4 1 225,-5 4 1,5 1-325,-4-6 0,5 5 259,0-5 1,0-5-1388,-1-5 1563,4-6 0,-6-23 0,7-12 0</inkml:trace>
  <inkml:trace contextRef="#ctx0" brushRef="#br0" timeOffset="950">801 263 7783,'15'-36'97,"-6"10"49,1-3 0,1 15 110,9-1 1,-1 5 413,10 1 1,-3 2-163,8 7 0,-3 2-149,-2 3 1,-5 9 80,0 11 1,-11 4-91,2 5 0,-12-2-179,-3 7 1,-6 0-105,-9 4 1,-6 1-183,-3-1 0,-4-4-239,-1 0 0,-2-5-563,-2 5 1,2-8-1586,-3-2 2502,10 0 0,16-52 0,9-4 0</inkml:trace>
  <inkml:trace contextRef="#ctx0" brushRef="#br0" timeOffset="1283">1281 292 9017,'-8'21'817,"-5"2"-124,3 6 0,2 1-605,-1 4 0,4 3 36,-5 7 0,7-5-238,-2 0 0,-1-7 87,1 2 1,0-8-445,5-2 1,1-11-421,4 2 256,-3-11 1,9 1 271,-6-10 1,0-4-74,-5-11 1,0-2 94,0-7 0,0-2 341,0-3 0,0-3-45,0-7 1,0 0 204,0 1 1,2-1 159,2 1 1,0-1 114,5 0 0,-4 2 372,5 3 0,1 4-258,9 6 0,-3 5 174,8-1 1,-1 7-337,5-1 0,5 9-174,0 6 1,1 2-1,-1 2 1,-4 2-1,-1 2 1,-7 6-306,-7 9 0,-7 1-909,-3 9 1,-4-3 1000,-1 8 0,-38 16 0,-11 3 0</inkml:trace>
  <inkml:trace contextRef="#ctx0" brushRef="#br0" timeOffset="1407">1267 510 6942,'14'0'-538,"2"-1"538,4-4 0,-1 1 0,10-5 0,62-27 0,-33 13 0,0-1 0</inkml:trace>
  <inkml:trace contextRef="#ctx0" brushRef="#br0" timeOffset="1716">1921 146 7783,'0'-21'520,"0"10"159,0-3 0,0 7 255,0-3-475,0 7 1,-6-3-276,-4 6 0,-3 1 29,-1 4 1,-6 3-214,1 7 0,-2 1 85,1 3 1,4-1-100,-3 6 0,4 1-97,6 4 0,-3 0-187,7 0 0,1-5 109,4 0 0,0-1-75,0 1 1,6 2 194,4-6 1,4 1 232,6-2 0,-4-1 238,3 6 0,-3-6-180,-1 1 1,-2-3 125,-3-1 1,-4-1-14,-6 1 1,0 0-100,0-1 0,-13 1-165,-6-1 0,-14 1-201,-5-1 0,-4 1-175,-2-1 0,2-4-426,3 0 0,4-5-1794,6 4 2525,6-5 0,60-43 0,21-18 0</inkml:trace>
  <inkml:trace contextRef="#ctx0" brushRef="#br0" timeOffset="1866">2358 306 7783,'0'-8'0,"-2"2"0,-3 6 0,-3 19 0,-6 6 0</inkml:trace>
  <inkml:trace contextRef="#ctx0" brushRef="#br0" timeOffset="1982">2256 539 7783,'-15'0'261,"1"0"1,4 0-262,0 0 0,46-32 0,6-9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6T00:40:52.03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131 313 7755,'2'-13'0,"3"3"306,-4-3-161,6 11 0,-7-2 146,0 8 1,-2 4-100,-3 7 1,-3 6 314,-6 3-428,6 4 1,-5 1 0,3-2-102,-3-2 1,3 2-396,1-3 1,1-1 274,-2 1 0,-1-6-409,6 1 1,-5-7-213,5-3 22,0-5 477,5 2 1,0-12 263,0-4 0,0-5 0,0-4 0,7-4 0,-1-12 0,6-4 0,-3-3 0,3-7 0,7 1 0,-1-2 376,6 1 0,-5 4-31,6-3 244,-1 9 1,10 5 0,0 10 16,-2 4 1,-1 9-97,-2 1 1,-2 9-105,-2 1 1,1 8 281,-7 11-384,0 4 0,-6 12 63,-3 4 1,-4 3-270,-6 2 0,-1 4-171,-4 1 1,-5-1-443,-9-4 0,-4-2 315,-6-3 0,0 1-694,0-6 1,-5-2 360,0-7 0,2-4-13,7-7 0,0-1 0,5-3 546,2-5 0,48-49 0,12-13 0</inkml:trace>
  <inkml:trace contextRef="#ctx0" brushRef="#br0" timeOffset="166">699 371 7755,'14'-8'0,"1"-5"1537,-1 11-525,1-4-466,-7 12 0,-2 7-170,-6 6 1,-1 1-311,-4-6 1,-3 3-65,-7 2 1,1-3-163,-1 4 0,6-3-334,-1 3 0,2-9 0,-4 4-1194,3-3 1688,6-5 0,-4-20 0,7-11 0</inkml:trace>
  <inkml:trace contextRef="#ctx0" brushRef="#br0" timeOffset="300">873 254 7755,'0'-14'0,"0"4"-138,0 0-42,0 7-820,0-3 1000,0 6 0,0 58 0,0 15 0</inkml:trace>
  <inkml:trace contextRef="#ctx0" brushRef="#br0" timeOffset="575">1150 385 7755,'14'-29'0,"1"0"0,-5 2 537,-1 2 1,-1-1-140,2 7 1,1 0 461,-6 4-536,0 7 1,-13-3-114,-7 6 0,-1 2 1,-8 8-146,-2 4 1,3 9-119,-1 1 0,8 6-224,2-6 310,5 7 0,9-3-164,0 6 0,2 0 10,3 0 0,5-5-91,9 0 1,4-4 217,6 4 0,-5-6 315,0 1 0,-6-3 128,1-1-308,-2-1 1,-9 1-522,-4 0 1,-16-6 116,-13 1 1,-7-5-1,-8 3-753,1-2 1,2-1-250,-2-5 1264,10 0 0,21-32 0,9-9 0</inkml:trace>
  <inkml:trace contextRef="#ctx0" brushRef="#br0" timeOffset="750">1688 138 7755,'0'-8'0,"2"-3"0,3 6 955,-4-7 0,6 12-386,-7 0 1,-7 13-83,-3 12 1,-4 4-136,-6 5 0,4-2-253,-3 7 0,1-7-60,-1 2 0,7 2-131,-2-2 1,7-1 207,-2-3-116,5-1 0,11-7 0,9-1 0</inkml:trace>
  <inkml:trace contextRef="#ctx0" brushRef="#br0" timeOffset="1142">1484 443 7755,'23'-14'0,"-2"1"164,-6 3 0,6-3 272,3 4 0,5 1-54,5-2 1,-2 7 133,7-2 0,-2 3-245,2 2 0,-3 7-60,-7 2 0,-7 4 310,-2 2 1,-6-1-124,-4 1 0,-4 4-520,-6 1 0,0-1-69,0-4 1,-6 2-277,-4-2 1,-4 3 191,-6-9-444,4 4 1,-7-4-386,4-5 575,3 4 1,-4-8 101,11 0 1,2-6-9,7-9 1,2 1 268,3-1 0,4-6 8,11-3 0,-2 1 447,6-1 1,0 5-295,5-5 1,0 6 793,0-2 1,-4 6-95,-1 4 0,-1-1 213,1 6 1,-3 0-430,-7 5 1,-1 2-88,-3 3 0,1-2-231,-6 6 1,2 0-165,-2 0 0,-4 4-338,4-3 0,-3-2 246,-2 2-2121,0-1 1198,0 6 1018,0-1 0,-13-5 0,-3-3 0</inkml:trace>
  <inkml:trace contextRef="#ctx0" brushRef="#br0" timeOffset="1275">2154 109 7755,'4'-15'0,"1"1"0,7-1 0,-3 1 0,4 6 0,2 3 0,12 16 0,4 5 0</inkml:trace>
  <inkml:trace contextRef="#ctx0" brushRef="#br0" timeOffset="1692">2546 65 7755,'9'-14'0,"-1"-1"0,-4 1 546,-2 5 0,9 5 773,-6 8 0,0 6-832,-5 10 0,0 2-226,0 7 1,0 7-146,0 3 0,-2 3 18,-2 1 0,-4 1-121,-7 0 0,5-4-184,1 4 0,1-12-443,-2 2 0,-2-5-117,8-10-394,-1 1 693,5-12 1,0-10-129,0-12 1,3-9 162,7-11 1,1 2 143,13-7 1,1 7 347,4-2 0,0 3 19,0 2 0,0 6 25,0 4 1,-6 9 178,-4 5 1,-1 4 401,1 1 0,-4 1-156,-1 4 1,-4 3 294,-5 7 1,-3 4-378,2 1 0,-8 6-213,-6-2 0,-5-2-447,-4 3 1,1-6-203,-6 5 1,0-4-463,-6 4 1,3-6 369,3 1 0,1-3-682,4-1 1154,9-7 0,10-15 0,16-9 0</inkml:trace>
  <inkml:trace contextRef="#ctx0" brushRef="#br0" timeOffset="2175">3085 385 7755,'14'-8'0,"4"-5"0,-3 4 0,2 2 605,-7 2 1,-2 4 263,2 1 79,-7 0-534,4 0 0,-12 6-22,0 4 1,-6 8-228,1 1 1,2 5-159,-2-4 0,5 4 109,-4-5 1,4 6-67,-5-6 1,7 0-386,-2-4 0,3-1-15,2 1-201,0 0 0,7-7 60,2-4 1,4-4-39,2-4 1,1-4 188,4-7 0,1-6-19,3-3 1,3-4 143,-2-1 0,-3 0 180,2 0 1,-4 0 63,4 0 0,-6 6-78,1 4 1,-7 4 1051,-3 5-48,-6 4-337,4 6 0,-7 11-240,0 4 0,-7 9 56,-2 0 0,2-1-238,2 1 0,-1-1-326,1 1 0,0-3-64,5-6 0,7-1 126,2 1 0,6-7-518,4-3 1,-1-4 62,6-1 1,1-1-104,4-4 1,0-8 147,0-6 0,0-9 75,0-1 1,-5-2 402,1-8 0,-8 1 0,3-6 0,-6 5-163,-4 0 1,1 14 162,-6 0 0,-2 9 447,-7 6 1,0 6 273,-5 8 1,-1 11 719,-5 9 1,1 9-731,-1 0 1,1 8-206,-1-2 0,7 1-460,3-1 0,4-4-338,1-5 0,0-1-754,0 0 1,6-5 223,4 0 822,9-12 0,30-12 0,12-17 0</inkml:trace>
  <inkml:trace contextRef="#ctx0" brushRef="#br0" timeOffset="2800">3667 298 7755,'0'-10'0,"0"1"-122,6 5 1,2-2 5,7 6 0,6 0 455,3 0 0,4 0-79,1 0 1,6 5 39,4 0 1,5 4-223,4-4 0,-1 5-113,6-5 1,-7 0-44,-3-5 1,-1 0-198,-8 0 0,-5 0-11,-4 0 204,-14 0 0,0-2 253,-16-3 0,-4 3 6,-11-2 0,-2 2 42,-7 2 0,-5 2-58,0 2 1,1 0 111,9 5 0,-2 1-119,7 5 0,4-1-69,6 1 1,5 1-327,0 3 0,4-3 124,4 4 0,6-9-225,9-1 1,11-2 98,8 2 1,4-4-21,2-6 1,5 0 122,-1 0 1,7-1 78,-2-4 1,-1 0 87,1-10 0,-6 4-98,2-8 1,-9-4 201,-1-1 1,-8-2-27,-2 2 0,-7-2 48,-7 6 1,-7-4 69,-3 5 1,-5-1 121,-5 6 1,-5 1-72,-9 3 1,1 4 6,-6 6 1,5 0 99,-6 0 0,6 3-67,-5 7 0,4 1-125,-4 13 0,5-5-55,-6 6 0,8-1-204,-3 5 0,9 0-51,1 0 0,2-4-274,-2-1 0,4-6 93,6 1 1,6-3-256,4-1 1,5-7 80,4-3 1,5-5-210,10-5 0,-1-5 152,5-9 0,-5-4 213,1-6 1,-2-7 319,2-2 0,-3-6 0,3-5 0,-5-1 0,-5-3 0,2 4 148,-7 11 0,-1 9 339,-8 9 358,-4 10 0,-6 6 1176,0 8 0,-6 13-603,-4 12 0,2 6-758,-2 9 0,0 1-432,-4 4 0,-1-2-18,1 6 1,1-1-211,3 1 0,-16 42 0,14-44 0,0-1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6T00:40:58.33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277 466 7751,'-2'-14'32,"-3"-1"1,2 1 64,-7-1 1,1 7 326,-6 3 1,1 4-89,-1 1 0,-6 1-312,-3 4 0,-5 3 183,-5 7 0,9 6 124,1 3 1,8 4-198,6 1 0,4 0-141,6 0 0,10 0 89,9 0 0,5-5-49,15 0 1,0-1-57,4 1 1,-1 2 172,-3-6 0,-3-1 196,-7-4 1,-6 4-153,-4 0 0,-9-4 55,-5-5 0,-12-2-198,-8 1 0,-12 3-134,-12-7 1,-8-1-166,-1-4 1,1 0 179,8 0 0,-1 0-1031,6 0 1,8-6-17,11-4 1115,7-9 0,60-36 0,13-15 0</inkml:trace>
  <inkml:trace contextRef="#ctx0" brushRef="#br0" timeOffset="175">728 321 7751,'6'-15'2824,"-4"7"-2320,4 2 1,-6 14-3,0 6 1,-6 9-73,-4 11 1,-3 3-167,-1 7 0,-1 0-547,1-1 0,-1 1 246,0-1 1,3-4-329,2 0 0,-1-2-207,6 2 0,0-5-2089,5-10 2661,0-3 0,-7-26 0,-1-4 0</inkml:trace>
  <inkml:trace contextRef="#ctx0" brushRef="#br0" timeOffset="500">495 670 7751,'0'-14'0,"0"-1"0,0-4 0,0-1 0,3-1 500,7 2 1,1 3 716,13-4 1,6 4-780,4 2 1,6 4-229,-1 0 0,3 7-18,1-2 0,-4 3-32,0 2 0,-8 0-102,-2 0 1,-7 7-21,-7 3 1,-5 7-266,-1 3 1,-5 4 28,0-5 1,-7 7-57,-2-1 0,-6-3-80,1 2 0,4-6 132,1 2 0,-1-4-23,1-2 1,0-4 337,5 0 158,0-7 1,6-3-119,4-10 0,3-4 63,2-6 1,-1-2 182,1-7 0,-7 1-145,-3 4 0,1-4-135,-1 4 0,0 3 76,-5 2 1,-7 3-591,-2 1 1,-4 2-95,-2 3 0,1 2-1122,-1 3 1075,0 4 0,3-4-963,2 10 1499,3 3 0,33 26 0,7 5 0</inkml:trace>
  <inkml:trace contextRef="#ctx0" brushRef="#br0" timeOffset="759">1135 452 7751,'21'-7'0,"-5"-1"329,4-6 1,1 4 502,-2 0 1,5 7-354,-4-2 0,1 4 24,-2 1 1,-3 1-43,4 4 1,-6 3-121,-4 7 1,-4 1-306,-6 3 0,0-1-31,0 6 1,-1-6-126,-4 2 1,-1 1-42,-4-2 1,-3 0-861,3-4 699,-3-1 0,-1-1-415,-1-3 467,7-3 1,2-9 28,6-3 1,1-5 165,4-9 1,3 1 2,7-6 0,1 5 155,3-6 0,-1 6-30,6-5 1,-4 6 53,4-2 0,-5 4-104,6 2 0,-6 1-35,5 3 0,1-1-182,4 6 0,-7 0 133,-2 5 1,-3 2-5,3 3 85,-10 3 0,15 39 0,-8 8 0</inkml:trace>
  <inkml:trace contextRef="#ctx0" brushRef="#br0" timeOffset="1633">2197 437 7751,'-6'-21'0,"-2"5"0,-7-3 1116,1 9 0,-1-1-461,0 6 1,-1 2-384,-3 7 0,1 5-15,-6 5 1,4 2 2,-4 4 0,2-3-81,-3 8 1,-1-3-70,7 3 1,0 2-651,4-3 1,7-1 168,3 1-229,4-6 1,2 1 203,4-9 1,5-3 53,9-7 1,4-7-32,6-3 1,0-3-32,0-1 1,-1-6 221,-4 1 0,2 0 155,-7 4 1,0 1 596,-4-1-368,0 1 587,-7-1-326,-2 7-253,-6 1 0,-1 14-110,-4 3 1,-2 3-15,-3 1 1,4 5-104,6 1 0,0-1-198,0-4 1,0-1-232,0 1 1,6-1 180,4 1 0,8-2 15,1-3 1,7-4 103,-2-6 0,2 0 190,-1 0 1,7-2-32,-3-2 1,5-1 206,0-10 1,-8 4-78,3-8 1,-3-3 51,3 3 1,-2-7 203,-2 2 1,-4-2-135,-7 2 1,-1-4 132,-3 4 0,-4-3-7,-6-2 0,0 6 2,0 4 1,-1 2-157,-4 3 1,-2 4-34,-2 0 1,-4 7-134,3-2 0,-3 10 93,-2 5 1,1 3 45,-1 1 1,-2 3-34,2 2 1,-3-3-1307,9 3 1,-3 3 343,3-3 0,0 0-556,5-4 956,2-1 0,0 1 24,7 0 0,8-7 362,2-4 0,-1 3-87,6-2 1,-4 6 168,-2-1 0,1 4-81,-1 6 0,-5 2 777,-5 7 0,-2 2-93,-2 3 0,-6 3 144,-4 7 1,-3 1-427,-2 4 1,-6-7-213,-3 6 1,2-14-184,-3 0 0,-4-5-254,-5-9 1,-5-7-351,5-9 1,1-2 306,3-2 0,3-6-59,3-4 1,9-5 32,10-4 0,4 1 33,1-6 0,8 1 55,6-1 0,9-3 190,11 2 1,-2-2-19,7-2 0,0 0 107,4-1 0,1 0 37,0-4 1,4 3-95,1-3 0,-1 3 123,-4 2 0,0-1 109,-1-4 0,-6 3 102,-3-3 0,-5 5-16,-4 5 0,-9-2 200,-6 6 1,-7 6 82,2 4 1,-5 7-172,-5-2 1,2 3 34,-7 2 0,0 7-129,-4 3 0,-1 4-34,0 6 1,1 2-140,-1 7 1,1 0-104,-1 1 1,7 3 154,3 1 0,4 0-1,1-5 1,3-4 105,7-1-316,12-6 0,30-14 0,24-8 0,2-1 0,6-1 0,1 0 0,-1 0 0</inkml:trace>
  <inkml:trace contextRef="#ctx0" brushRef="#br0" timeOffset="2200">4089 175 7726,'14'-6'-99,"-4"-2"-49,0-7 0,-1 1 611,6-1 0,-5 1 229,-1-1-34,-6 1 0,4-1 316,-7 0-492,0 1 0,-7 1-240,-2 3 1,-11 4-56,-4 6 1,-2 1-100,2 4 1,-2 3-182,7 7 1,-1 4-28,6 1 1,6 4 100,3-5 0,5 7-90,5-2 1,4 4 5,11 1 0,2 0-28,8 0 0,-1 0 82,0 0 0,0 1 217,0-1 0,-8-7 422,-7-2-362,1-4 1,-26-2-748,-4 1 0,-12-7 280,-12-3 0,0-3-856,-9-2 0,2 0 311,3 0 0,2 0-354,7 0 1138,13 0 0,54-26 0,15-7 0</inkml:trace>
  <inkml:trace contextRef="#ctx0" brushRef="#br0" timeOffset="2575">4685 190 7732,'15'-15'0,"-6"1"0,1-1 0,-5 2 2107,5 4-1495,-7-4 0,2 11 164,-10-3 1,2 4-222,-7 1 0,0 6-39,-4 4 0,-6 3-236,1 1 1,-2 6-165,1-1 0,4 7-320,-3-2 1,3 4 205,1 1 1,2-5-1004,4 0 1,2-1 450,7 1 0,3-4-412,7-11 0,13-2 353,15-7 1,9-13 210,2-7 0,4-1 225,-4-3 1,-1 0 165,-4-5 1,-12 6-32,-3 4 1,-14 9 208,-1 5 724,-9 4 0,-5 10-368,-10 11 1,-9 6 474,-5 17 0,-5 1-250,-5 14 0,-3-1-81,-7 11 0,5-2-502,0 2 1,5-2-95,-4-3 0,0-5-78,0 0 1,-4-6-265,3-8 0,-3-7-262,-2-3 0,7-15-14,3-4-637,10-10 1,9-2-18,10-13 1,12-1-1017,7-13 2213,7-1 0,2-10 0,-2-2 0</inkml:trace>
  <inkml:trace contextRef="#ctx0" brushRef="#br0" timeOffset="2858">5253 234 7736,'4'-20'775,"1"1"0,0-1-258,-5 6 1,0-1-129,0 1 1,0 4 27,0 0-360,-6 7 1,-4-3 29,-9 6 1,2 6-66,-2 4 1,4 3-54,6 1 1,-3 1-234,8-1 0,-1 6 112,5-1 0,0 2-162,0-1 1,6-4 312,4 3 0,8 2 83,1-1 1,0-1 225,-4-4 0,-2-1-140,-3 1 0,1-6 230,-6 1-181,0 0 1,-7 3 94,-3-4 1,-9-2-308,-11-7 1,0 0-391,0 0 0,-2 0-1762,3 0 1232,3 0 1,6-7 914,10-2 0,68-50 0,-22 24 0,-1-1 0</inkml:trace>
  <inkml:trace contextRef="#ctx0" brushRef="#br0" timeOffset="3025">5660 15 7746,'0'-8'1747,"6"2"0,-6 9-1233,0 7 0,-1 6-115,-9 13 0,-1 5-362,-9 0 1,4 6 45,-3-1 1,3 3-828,1 2 1,1-2-36,-1-3 1,0 1-405,1-6 0,-1 0 1183,1-5 0,6-26 0,1-6 0</inkml:trace>
  <inkml:trace contextRef="#ctx0" brushRef="#br0" timeOffset="3317">5427 321 7746,'8'-7'128,"5"-1"32,-3-6 0,3-1-57,1 1 1,7 4-4,4 0 1,4 5 494,5-4 1,-2 1-181,7-2 1,0-1-52,4 6 1,-4-5-81,0 5 1,-7-4-39,2 4 1,-5-5-78,-5 5 1,-7-1 10,-8 1 338,-5 3-309,2-4 1,-12 6-63,-4 0 1,-5 1-10,-4 4 0,-4 5-116,-6 9 1,0-1 76,0 6 1,0 1 7,0 4 0,6-5-191,4 0 0,4 0-356,5 6 1,-1-6-531,6 0 0,2-6 453,8 1 1,5-4-595,9-6 1,4-2 383,6-7 1,0-2-249,0-3 975,0-3 0,6-28 0,4-13 0,4-3 0,0 0 0</inkml:trace>
  <inkml:trace contextRef="#ctx0" brushRef="#br0" timeOffset="3734">6125 146 7746,'7'-9'90,"3"-1"1,-2 2 136,1-2 0,1 4 163,5 6 1,-6 0 478,1 0 0,-2 1-385,2 4 0,-2 3 12,-3 7 1,-4 6 56,4 3 1,-5-1-158,-5 1 1,4 0-369,-4 5 1,-3-4-75,-2-1 1,2-6-74,-2 1 0,7-3 112,-2-1 1,-1-6-168,1 1-153,0-7 1,5 2-319,0-10 1,3-3-130,7-6 0,1-7 298,14-4 0,-1-2 91,5-2 1,0 0 373,0 0 1,0 0 249,0-1 1,0 6 8,1 0 0,-3 11 313,-3-2 0,-3 11-7,-6-1-144,-1 3 1,-6 10 142,-3 7 0,-3-1-158,-2 6 1,0 1-291,0-2 1,-7 5-136,-2-4 0,1-1-223,-2-4 1,7-1 8,-2 1 1,3-5-192,2-1 0,2-6 171,3 2 0,9-11-119,11-9 1,2-1-90,2-8 0,7 0 116,3-5 0,-2 4 721,2 1 0,-4 6 382,-1-1 0,-2 9 741,-12 5 1,4 4-364,-5 1 0,-6 13 545,-8 6 1,-3 8-1171,-2 7 0,-12 5-325,-2 10 0,-9-4-939,4 3 0,-1-1 300,6 2 464,6-4 0,8 18 0,8-3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6T00:40:57.44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292 334 7747,'-2'-13'0,"-3"2"0,-4 2 0,-4 3 0,-2 9 371,1 12 0,-3 7-24,-2 12 1,1 10 176,-6 9 1,5 4-217,-6 1 1,6 7-116,-5 3 1,6-2-231,-2 2 1,6-12-242,4 3 1,4-12 55,6-4 1,1-9 129,4-14 0,3-3-246,7-12 0,1 0 31,3-5 0,-2-8-7,2-7 0,-3-1 112,-1-8 0,-1 0 194,1-5 0,-1-5-65,1 0 0,-1-7 116,1 3 1,-5-6-74,-1-5 0,-5 4-29,0-3 1,-2 4 14,-2 5 0,-6-1 146,-4 6 1,-8 1 161,-1 9 1,-7 3-64,2 7 0,3 4 324,1 0-361,4 7 0,3-2-32,3 10 0,10 1-274,10 4 1,9 1 90,6-6 0,4 0-56,5-5 0,3 0-3,7 0 1,-2 0-64,-4 0 1,3 0 130,-7 0 1,1 0 111,-1 0 0,-9 5 12,-1 0 185,0 0 1,-8-5 90,4 0 0,-11 1 94,-4 4 117,-3-3-130,-2 4-248,-7 1 1,1-4-93,-4 7-251,-3-1 0,7 6-12,-4-1 1,2-4-717,3 0-886,4 0 958,-6 4 808,7-6 0,39-27 0,9-14 0</inkml:trace>
  <inkml:trace contextRef="#ctx0" brushRef="#br0" timeOffset="158">743 72 7747,'0'-15'-63,"-5"6"-124,0-1 43,0 7 1,5-2-261,0 10 0,0 3 153,0 6 0,0 7 251,0 4 0,-5 7 0,0 2 0,-3 31 0,-1 14 0,1 4 0,0 0 0</inkml:trace>
  <inkml:trace contextRef="#ctx0" brushRef="#br0" timeOffset="559">685 639 7751,'1'13'0,"4"-3"0,-2-4 96,7-6 0,0 0 1,4 0 1,7-11-192,3-3 0,4-11 136,1 1 1,2-10-78,3-5 1,-2-3 91,7-1 0,-5-3-110,5-2 1,-5-4 91,4-6 0,-10 3-54,1 6 0,-15 7 383,1 13 0,-10 7-1,0 2 0,-10 11 120,-5 4 0,-3 5-107,-1 5 1,-6 4-29,1 11 1,-5 2-147,4 7 1,-4 7-104,5 3 0,-1 3 9,6 2 0,1-1 65,3 1 1,-1-1-303,6 1 1,0 0-21,5-1 0,6-5-92,4-4 1,5-5 59,4-5 1,-3-2-117,4-2 0,1-10-9,-2-1 0,7-5-58,-2-4 1,4-12-140,1-2 0,5-15 148,0-1 1,4-8 20,-4-1 0,0-3 51,-5-2 1,-1 2 87,-4 3 1,-3 4 241,-6 6 1,-7 4 773,-3 1-362,-4 13 1,-7-2 564,-4 13 0,-3 8-216,-1 7 0,-1 6-310,1 8 1,-3 0-390,-2 0 0,4 6-144,1 4 0,1-3-201,8-2 1,0 1 231,5-1 0,43-3 0,18-2 0,3 2 0,1 0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6T00:41:04.73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145 247 7763,'0'-14'0,"-2"-1"293,-3 1 1,2-1-162,-7 1 0,1 6-274,-6 3 0,0 3 142,1 2 0,-1 7 95,1 2 1,1 4-41,3 2 1,-1 4 9,6 1 1,2 5 111,8 0 0,8-3-95,6 3 0,8-3 73,3 3 0,-1-3 75,5-2 0,-5-4 115,-5 3 0,-3-4-205,-6-6 1,-1 3-142,1-7 1,-9 4-20,-6-4 1,-13 0-228,-11-5 0,-5-5 197,-5 0 1,-2-6 72,-2 1 1,4-3-897,9-1 873,4-1 0,52-58 0,11-14 0</inkml:trace>
  <inkml:trace contextRef="#ctx0" brushRef="#br0" timeOffset="174">625 15 7763,'10'-8'1517,"-1"3"-947,-6 3 0,4 13 411,-7 4 0,-2 11-566,-3 3 0,2 5-106,-6 5 1,-1 3-607,-5-3 0,1 3 254,-1 1 1,1-1-439,-1-3 1,2-2-123,3-3 1,-1-8-1523,6 3 1235,0-9 890,5 1 0,0-46 0,0-9 0</inkml:trace>
  <inkml:trace contextRef="#ctx0" brushRef="#br0" timeOffset="500">421 378 7763,'0'-16'80,"0"-3"1,2 3 119,3-4 1,3 4 146,6 2 0,7 1 435,3 3 1,6-1-337,4 6 1,3-2-179,6 2 1,1 4-52,0-4 0,-1 3-116,1 2 0,-2 0-166,-3 0 1,-10 7 102,-10 3 0,-4 2-132,-5 3 0,-4 0-130,-6-1 0,-8 6-249,-7-1 1,1 5-21,-6-4 0,4 1 180,2-2 1,1-3 1,3 4 0,-1-9 213,6-1 251,0-1 0,7-1-116,3-3 0,3-5 112,6-5 0,6-3 347,-1-6 0,7-6-215,-2 1 0,-3-7 144,-2 2 0,-2 1-90,-3-1 0,-6 5 32,-3-6 1,-3 7-310,-2-1 1,-7 8-211,-2 1 1,-6 7-141,-4-2 0,2 3-383,-2 2 0,3 2-105,1 3 0,1-2 321,-1 7 1,6-1 458,-1 6 0,26 13 0,2 2 0</inkml:trace>
  <inkml:trace contextRef="#ctx0" brushRef="#br0" timeOffset="734">1178 218 7763,'16'-4'0,"3"-1"0,-1-5 561,6 5 1,-4-5 37,4 6 1,-6 0 122,1 9 1,-3-2-254,-1 7 1,-2 0-38,-4 4 0,0 6-234,-5-1 1,-2 2-158,3-1 0,-4-4 76,-1 3-250,-6-3 1,3-1 106,-7-1-27,7-5 1,-5-3-326,3-6 206,3 0 0,-4-2-1,6-2 0,0-5-58,0-5 0,6-1-159,4 1 1,8-2-89,1-4 1,7 4-356,-2-3 0,-1-2-174,1 1 0,0 1 1007,6 4 0,5 14 0,2 2 0</inkml:trace>
  <inkml:trace contextRef="#ctx0" brushRef="#br0" timeOffset="967">1687 277 7763,'10'8'-525,"-1"-3"1,-4 1 964,5-1 1,0 0-65,4-5 1,1 0-6,-1 0 1,1 0-102,-1 0 0,6-7 117,-1-2 0,0-3-182,-4 2 0,-2-2 0,-3 2 0,-4-3 117,-6-2-111,0 7 1,-11-3 497,-4 6 0,-4 2-175,-1 8 1,-1 3-13,-3 6 0,-2 6-385,7-1 1,0 7-232,4-2 0,7 4-118,3 1 0,5-5-321,5 0 1,5-4-765,9 4 0,5-11 540,10 2 1,3-11 756,7 1 0,38-42 0,-35 13 0,-1 0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6T00:41:03.44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350 1 7763,'-16'6'450,"-4"4"1,2 11-464,-6 8 1,0 13-21,-5 11 1,5 6-322,-1 4 0,6-5 91,-5 0 1,6-1 262,-2-9 0,-15 1 0,-4-6 0</inkml:trace>
  <inkml:trace contextRef="#ctx0" brushRef="#br0" timeOffset="834">1 364 7763,'6'-21'330,"2"5"41,7-3 0,-1 3-300,1 1 1,6 5-241,3 1 0,3 4 48,3-5 1,5 5 60,4-4 1,5 4-200,4-5 1,-7-4-8,2-6 1,-2-1 90,2 2 0,-1-4 33,-3-6 0,-3 6-8,-7 4 0,-7 0-49,-2 4 241,-11 4 1,-4 11 421,-10 0 0,-4 8-238,-11 6 0,-2 7 419,-7 8 0,-5 2-194,0 3 1,0 3-2,5 7 0,4-5-118,1 0 1,2-2-129,-3 2 0,1 1-122,9-6 1,-2-5-173,7-5 0,4-6-291,1 1 0,11-9 213,9-5 0,6-10-312,8-5 0,6-9 147,4-5 0,2-5 19,-3-5 0,4 3 133,-3-3 1,0 3 77,-5 2 0,0 5 86,-10 0 1,-3 6 390,-1-1 374,-11 9-561,-2 3 1,-9 7 3,-3 0 1,4 7-166,-4 3 1,-2 7-297,3 3 1,-1 4 16,5-5 0,0 6-292,0-6 0,1 5 240,4-4 1,3-1-79,7-4 1,1-7 382,3-3 0,-1 1 0,6-1 0,1-2 0,4-8 0,1-3 0,4-6 0,-3-3 0,3-2 0,-3 1-24,-2-6 0,0 6 81,0-1 1,-6-2 245,-4 1 1,-3 1 246,-1 5 0,-7-1-35,-3 0 0,-4 6-161,-1-1 0,-6 7 81,-4-2 0,-8 3-111,-1 2 0,-7 2-192,2 3 0,-5 0 26,-5 9 0,3-2-109,-3 7 1,8-1-44,2 1 1,6-3-326,-1 4 0,4 1 43,6-2 1,2 0-253,7-4 1,2-5 215,3-1 1,9-5 62,10 0 0,9-4-214,1-4 1,0 0 92,-5-5 0,-2 4 30,-3-5 1,-3 2 235,-6-2 0,-5 2 218,-1 3 463,-5 4-395,2-6-36,-6 7 1,0 2 45,0 3 253,0-4-364,0 12 0,7-11-223,2 3 1,6-4 51,4-1 0,1-1-219,9-4 1,-3-3 65,8-7 1,3-10-7,2-5 1,3-8 260,1-1 0,-6-2 61,-3 3 1,-6 2 118,-9 7 0,-6 6 236,-13 4 0,-1 9 552,-4 5 0,-5 12-337,-9 7 1,-2 9 96,-4 11 0,-2-2-427,3 7 0,3-2-290,1 2 1,4 3-680,1-3 1,1-4 493,-1-1 1,2 2-949,4-2 1110,2 0 0,7-18 0,0-3 0</inkml:trace>
  <inkml:trace contextRef="#ctx0" brushRef="#br0" timeOffset="966">1426 219 7763,'0'-15'0,"5"1"333,0-1 1,6 1 508,-1-1 1,5 7-653,4 3 0,9-1-369,5 1 1,9 0-1502,2 5 1680,0 0 0,7 3 0,6 1 0,1 0 0,0 0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6T00:41:07.13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0 784 7761,'0'-14'0,"0"4"0,0 0 0,0 1 128,0-6 1,7 0-146,3 1 1,4-1 338,6 1 1,-1-2-146,10-4 0,-1-4-124,10-10 1,1-3-41,5-7 0,-1-6-3,1-3 1,0-5-60,-1-6 1,-10 6-119,-4 0 1,-11 8 445,-4 11 0,-7 10-96,-12 10 0,-10 9 360,-9 5 1,-5 5-80,-5 5 1,2 5 67,-7 9 0,2 5-242,-2 10 0,-3 0-249,3 10 1,8-2 136,2 11 0,11-4 34,4 4 0,6-1-1654,8 1 1,8-3 664,6-6 1,15-9-527,15-5 1,6-9 251,8-12 1051,1-2 0,4-20 0,9-7 0,6 0 0,0 0 0</inkml:trace>
  <inkml:trace contextRef="#ctx0" brushRef="#br0" timeOffset="575">888 450 7769,'0'-20'205,"0"1"1,-2-1 333,-3 6 0,2-1-200,-6 1 1,-1 4-109,-5 0 1,-1 7-1,-3-2 1,1 5-33,-6 5 1,-5 8 113,-5 6 0,-5 7-174,5-1 1,0 4-206,5 5 0,1-2-59,4 7 0,5-7-332,9 2 0,4-10 142,6-4 0,11-4-270,3-2 0,11-6 236,-1-3 0,5-10 61,5-4 0,-3-4 236,3-2 1,-4-4-38,-1-1 1,-4-1 87,-1 2 0,-6 1 59,1-6 1,-3 6 217,-1-1 0,-2-2-19,-4 1 1,-2 1 584,-7 4-269,0 7 183,0 2-677,0 6 1,-2 11 92,-3 4 1,4 7-514,-4-2 0,5 6 116,5-2 0,3 2-34,6-2 0,1-3-28,0-6 0,6-1-110,3 1 0,3-6 159,2 1 0,1-7 126,-1 2 0,0-8 290,0-2 1,-2-6-105,-2 1 0,0-4 273,-5-6 1,4 2-126,-5-6 1,-1 0-7,-8-5 1,1 0 4,-6 0 1,0-1 43,-5 1 1,-3 5-71,-7 0 0,-1 6 124,-14-1 0,6 9-75,-5 5 0,6 3-80,-1 2 0,2 0-334,3 0 0,4 5-57,1 0 1,5 7-60,-1-3 1,5 3 170,5-3 1,10 4 47,9-3 0,-1 3-12,1 1 1,0 1-19,5-1 0,-4 1 218,-1 0 0,-8-1 47,-1 1 0,-3-1 63,-7 1 1,0-1-196,-5 1 1,-1-1-33,-4 1 0,-3-1-249,-7 1 0,2 4-442,3 1 1,-1-6 18,6-4 1,0-5 262,5 5 1,2-7-724,3 2 1128,9-4 0,67-20 0,-30 7 0,0 0 0</inkml:trace>
  <inkml:trace contextRef="#ctx0" brushRef="#br0" timeOffset="934">1761 566 7769,'16'-7'0,"3"-2"0,4-4 7,6-2 0,-6 1 108,-4-1 1,2 1 422,-1-1 1,1 1-84,-2-1 0,-8 0 13,4 1 1,-5-1-154,-1 1 1,4-1 52,-3 1 1,-2-1-184,2 1 1,-7 4 185,2 0-39,-4 7-120,-1-4 0,-1 7 0,-4 0 0,-8 5-358,-6 0 1,-7 11-127,2-1 0,-2 4-39,1 1 1,-2-3-317,3 8 0,1-7-402,-1 1 0,11-3 437,-2-1 1,6-1-381,-1 1 620,3-1 1,14-1 258,3-3 0,7 3 74,3-3 1,4 4 153,-5 5 0,-1 4 49,-8 6 0,1 7 359,-6 3 0,-2 3-47,-8 1 0,-3 3 294,-6 2 1,-7-1-319,-3 6 0,-9-12-105,-1-3 1,-6-5-292,1-4 0,-3-8-32,-2-7 0,9-5-137,6-9 0,13-4-75,11-5 1,6-4-288,9-16 1,8 1-143,16-11 1,5 1-1322,9-6 1918,-3 0 0,6-1 0,7-5 0,0-4 0,0 0 0</inkml:trace>
  <inkml:trace contextRef="#ctx0" brushRef="#br0" timeOffset="1225">2445 406 7769,'0'-8'661,"0"1"-584,0 7 1,-5 7-33,0 3 1,0-2 13,5 1 0,0-4 83,0 5-257,0-7 0,2 4 84,3-7 0,-2 0-167,7 0 1,-1 0 128,6 0 1,-1-7 93,1-3 0,-2-3 21,-3-1 0,-4-1 146,-6 1 1,0-1 1651,0 1-1332,0 6 1,-6 1 448,-4 7 1,-3 3-433,-2 7 0,1 1-119,-1 14 0,2-1-418,4 5 0,2 0-397,7 0 0,3-5 117,7 1 1,8-8-391,16 3 1,5-6 173,9-4 1,9-5 503,6-10 0,-14-7 0,4-3 0,0-5 0,0 1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6T00:41:11.93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275 707 7775,'0'-14'-119,"0"-1"1,0 0 542,0 1 1,0-1-161,0 1 0,0-2 65,0-4 0,0 4-258,0-3 0,-4-2 65,-1 1 1,-2-1 229,2 2 0,2 4-93,-6 1 1,-3 1-49,-7 8 0,3 0-78,-4 5 0,-2 8-1,-3 7 0,3 12-48,-3 12 1,8 3-166,-3 2 1,6-1-410,4 1 1,-1-5 280,6 0 0,2-9-419,8-1 0,3-8 240,6-11 0,9-3-155,6-7 0,2-13 149,7-7 0,1-7 41,5-7 0,-2-3 237,-3-7 1,1-5-74,-6 1 0,3-7 143,-8 2 0,2-6-57,-12-4 1,-1 4 271,-8-4 1,-4 11-123,-6 8 0,-3 15 889,-7 15 0,1 5-207,-11 9 1,-1 9 78,2 5 1,-5 12-392,4 8 0,-4 11-172,5-1 0,-6 9-167,6 0 0,1-2 80,8-3 1,4 2-541,6-1 1,0 2 240,0-7 0,13-3-1066,6-12 1,9-8 281,6-7 1,8-1 131,6-8 1,-1-7 778,-8-7 0,3-4 0,-3-2 0,0-1 0,-5-3 0,19-30 0,-6-12 0</inkml:trace>
  <inkml:trace contextRef="#ctx0" brushRef="#br0" timeOffset="467">828 576 7775,'15'-14'-160,"-1"-1"1,-1 0 182,-3 1 0,-3-5 0,-7-1 0,-2 4 0,-3 3 1092,-5 3 0,-3 7-693,-1-2 0,-1 4-104,1 1 0,-2 1-106,-4 4 1,4 5-19,-3 9 1,-2-1 18,1 6 0,1 0-201,4 6 1,7-1-146,3 0 0,-1-2-248,1-3 0,0 2 91,5-6 1,2-6-210,3-4 0,3-2-37,6 2 1,6-5 161,-1-10 1,7-8-13,-2-7 0,4-5 48,1 0 0,-5-2 69,0-2 1,-6 0 105,1 0 1,-2-4 162,-3 4 0,-6-2 352,-3 12-14,-3 6 0,-9 7 343,-2 6 0,-9 13-322,-2 6 0,1 7 83,4 3 1,3 5-108,2 0 1,-2 0-40,8-5 1,-1-2-188,5-2 0,6 0-216,4-5 1,8-7-64,1-8 1,12-4-193,-2-1 0,10-8-116,0-6 1,3-7 216,1-8 1,1-5-218,0 0 1,-2-12 156,-4 3 1,-2-6-86,-7 1 1,-5-4 405,1-6 0,-8-5 0,3 0 0,-11 6 1,-4 9 1,-3 10 39,-2 9 1,-2 8 1240,-3 12 1,-4 10-590,-11 14 1,4 12 268,-3 12 1,-2 8-448,1 1 1,1 7-257,4-1 0,6 1-361,-1-2 1,2 4-393,-2-4 1,4-5 290,6-4 0,1-2-269,4-8 0,3-3-862,7-12 0,-1-1 1334,1-13 0,32-58 0,8-20 0</inkml:trace>
  <inkml:trace contextRef="#ctx0" brushRef="#br0" timeOffset="641">1047 445 7775,'0'-14'-56,"0"-1"0,0 1-160,0-1 0,8 5 131,6 1 1,7 5-86,8-1 0,5-1 72,0 1 1,7-5-99,-3 6 0,6-3 156,5 2 0,-4 4-43,3-4 1,-4 3 82,-5 2 0,3 0 0,21 33 0,13 7 0</inkml:trace>
  <inkml:trace contextRef="#ctx0" brushRef="#br0" timeOffset="967">1818 460 7775,'0'-8'1097,"0"-5"1,-2 9-713,-3-5 1,4 4-217,-4-5 1,-2 5-136,2-4-40,-6-1 1,3-3 110,-7 3 1,6-1 56,-1 6 0,0-5 9,-4 6 1,-1-1-211,1 5 1,-1 6 4,1 4 1,-3 9 92,-2 6 1,3 4-246,-3 5 1,-3 3 102,3 6 0,1-1-499,9-3 1,-3 2 269,7-7 1,2-2-268,8-8 0,3-4 170,7-11 1,6-4 101,3-10 1,3-9 157,3-10 0,-1-9 168,0-1 0,-7-1 343,-2 1 1,-4 3-237,-2-3 0,-1 5 688,-3 5 1,-3 3-345,-7 6 0,0 5 409,0 1 0,-7 7-351,-3 2 0,-3 8-218,-1 12 0,4-3-188,1 8 0,0 2-137,0 2 1,2 4-1036,7-9 1,0 2 576,0-2 0,7 2 473,2-7 0,30-6 0,8-6 0</inkml:trace>
  <inkml:trace contextRef="#ctx0" brushRef="#br0" timeOffset="1234">2094 329 7775,'0'-15'1330,"-1"2"-1017,-4 4 1,3 4 29,-3 10 1,-1 3-164,1 6 1,0 6 31,5-1 1,0 7-116,0-2 1,0 4 114,0 1 1,6-5 57,4 0 1,2-1-124,-3 1 1,3 2-120,-8-7 1,1 1-53,-5-6 0,-1 1-198,-4-1 0,-5-1-393,-9-3 0,-6 1 335,-9-6 0,-1 0-82,-4-5 1,5 0 32,10 0 0,4-6-532,11-4 0,4-8 861,10-1 0,41-15 0,19-3 0,7-3 0,0 0 0</inkml:trace>
  <inkml:trace contextRef="#ctx0" brushRef="#br0" timeOffset="1617">2327 503 7775,'23'-6'0,"2"3"-113,-5-7 0,4 5 304,-5-5 1,6 6 416,-6-6 0,0 7-53,-4-2-554,0-3 0,-2 0 146,-4-7 1,-2 5 17,-7 1 1,0 4 252,0-5-251,0 7 1,-7-4 35,-2 7 1,-9 0 12,-2 0 0,1 2 99,4 3 1,6 5-168,-1 9 1,0-1-149,-4 6 1,4-1-222,0 1 0,7 3 157,-2-2 0,-1 0-320,1 0 0,0 1 181,5-7 0,7 0-69,2-4 1,6-2 68,4-3 0,4-4-50,6-6 0,7-8 19,2-7 0,4-6-74,2-8 1,-2-1-37,-3-4 1,3-5 116,-3-10 0,-2-4-257,2-10 0,-12 3 203,2-3 1,-11 10 753,-3 4 0,-7 12-390,-8 8 0,-2 13 744,-3 11 0,-3 11 46,-6 9 0,-6 6 406,1 8 0,-2 7-782,1 2 0,4 4-276,-3 2 1,3 5-516,1-1 1,5-4 253,1-5 0,5-2-881,0 2 0,2 1 36,2-6 0,0-2-308,0-8 1,5-2 1192,0-8 0,19-38 0,0-10 0</inkml:trace>
  <inkml:trace contextRef="#ctx0" brushRef="#br0" timeOffset="1749">2778 431 7775,'14'-13'0,"1"3"0,4-3-180,1 3 1,6-1-283,-2 1 1,5-1 207,5 6 254,-3-6 0,43-4 0,4-7 0</inkml:trace>
  <inkml:trace contextRef="#ctx0" brushRef="#br0" timeOffset="1882">3447 387 7775,'0'-15'-175,"0"1"175,0 6 0,0 1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6T00:41:18.11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15 241 7873,'0'-22'0,"-5"1"0,0 6 2434,0 1-1739,5 6 1,7 4-351,2 14 1,4 1-228,2 14 1,4-1-168,1 5 0,1 2 7,-2 3 0,-1-2-210,6 7 0,-1-7-747,1 2 0,2-5 506,-7-5 1,6-4 180,-6-10 0,5 1 312,-4-6 0,18-59 0,1-18 0</inkml:trace>
  <inkml:trace contextRef="#ctx0" brushRef="#br0" timeOffset="208">553 52 7873,'-8'-14'0,"-3"-1"960,6 1-509,-6 6 0,4 8 230,-3 9 0,-4 16-598,-1 4 1,-1 14 30,-8 1 0,5 13-30,-6-4 1,1 12 65,-5-7 1,-3 3-262,3-3 1,-4 4 82,9-4 0,5-3-148,4-11 0,7-7 79,8-3 0,0 1 78,0-1 0,2 0-192,2-5 0,9 0-285,7 1 1,6-1 495,-2 0 0,55-26 0,15-6 0</inkml:trace>
  <inkml:trace contextRef="#ctx0" brushRef="#br0" timeOffset="790">1019 271 7873,'0'-8'1114,"-2"1"-624,-3 7 0,2 7-131,-7 2 0,6 15-165,-6 6 0,-5 13 28,-4 1 1,-2 4-259,1 1 0,-1-4-67,-3 4 0,-3-6-81,2-4 0,4-5 145,2-10 1,3-9-163,1-10-149,7-4 0,3-14 145,10-6 0,3-9-289,7-5 0,6-3 162,3-3 1,2-3 127,-2 3 1,4-8 94,-4-1 1,2-7 70,-2 2 0,2 3 215,-7 1 0,1 10 1146,-6 5 5,1 10-913,-1 9 0,-1 22 23,-3 12 1,1 14-50,-6 5 0,5 11-493,-5 4 0,4-1-192,-4 1 0,5-1-400,-5 1 0,5-2 142,-6-8 1,1-4-393,-5 0 1,0-8 945,0-2 0,-6-26 0,-2-13 0</inkml:trace>
  <inkml:trace contextRef="#ctx0" brushRef="#br0" timeOffset="1300">859 620 7873,'-7'-15'0,"4"-3"473,-7 4-331,7-4 0,3 12-465,10-4 0,9 2-68,5 3 0,6 2-97,3-7 0,0 5 250,6-4 1,1-1 237,9-5 0,-3-4 0,8-1 0,-7-4 0,1 5 0,-7-2-1,-3 1 0,-5 4 1,1-3 0,-15 9 301,-4 5 67,-11 4 1,3 4 419,-7 7 1,0 1-210,0 13 1,-7 5 202,-2 5 0,-4 5-451,-2-5 1,1 5-109,-1-5 0,1 0-279,-1-5 0,1 3 111,-1-3 1,2-3-618,3-11 184,-3-1 161,12-6 1,-6-3-107,7-10 1,0-4-103,0-11 1,2-2 156,3-8 1,3-5 115,6-4 0,-1-3 220,-3-2 1,8-6-49,-4-3 0,4-2 195,-3 2 1,-1-2 106,1 6 1,4 2 123,1 8 0,1 10-60,-2 10 1,2 9 70,3 5 1,4 4-449,-4 1 1,-3 8 129,-2 6 0,-4 7-336,-5 9 0,-5 4 120,-10-1 0,-5 8-35,-9-2 1,-9-2 18,-6 2 1,-6 4 71,1 6 0,3-6 3,2-4 0,4-6 31,1 1 0,8-1-121,6-3 0,7-5 136,8-10 0,15-7-479,9-3 1,10-3 188,9-2 0,7 0-704,4 0 1,2-7 7,3-3 958,-1 4 0,0-11 0,7-5 0,4 2 0,1 0 0</inkml:trace>
  <inkml:trace contextRef="#ctx0" brushRef="#br0" timeOffset="1658">2168 329 7873,'0'-10'64,"0"0"0,-1 7 77,-4-2 0,1 5 534,-5 5 0,4 10-240,-5 9 0,1 8-9,-6 2 0,-4 5-149,-1-5 0,1 2-315,4-3 1,1-7-37,-1 3 0,1-9-63,-1-1 0,0-4 0,1-5-115,-1-4 1,2-12-365,4-4 0,2-10 270,7-4 0,0-3 48,0-2 1,7-7 30,2-3 1,0-3 201,0-1 0,1-1-9,4 0 0,-4-4 157,0-1 0,0 2 151,4 9 1,1 4 432,-1 9 0,1 6 17,-1 9 0,1 7-272,-1 13 0,1 3-16,0 16 1,4 3-66,0 12 0,2 1-263,-1 4 0,-4-4-109,3 3 0,2-2-250,-1-3 0,1-4 5,-2 0 0,-3-9-339,4 0 0,-3-3-124,3-8 1,-4-6 292,3-8 0,2-3-316,-1-2 0,6-11 772,-2-4 0,0-40 0,-1-18 0,4-3 0,-1 0 0</inkml:trace>
  <inkml:trace contextRef="#ctx0" brushRef="#br0" timeOffset="1815">2706 67 7873,'-4'-19'1051,"-1"-1"-788,0 1 0,5 12 507,0 7 0,-2 8-284,-3 12 0,4 2-135,-4 7 1,-3 7 0,-2 3 0,2 3 193,-2 1 1,6 3-540,-6 2 1,2-2 47,-2 2 1,4-3-853,6-1 0,0-7 483,0-3 1,1-5-1049,4-5 0,3-4 1363,7-10 0,32-43 0,8-15 0</inkml:trace>
  <inkml:trace contextRef="#ctx0" brushRef="#br0" timeOffset="1972">3143 111 7873,'10'-9'378,"-1"5"-608,-5-4 1,7 8-801,-6 0 1030,0 0 0,-38 51 0,-7 6 0</inkml:trace>
  <inkml:trace contextRef="#ctx0" brushRef="#br0" timeOffset="2072">3085 416 7873,'-15'0'1140,"1"0"-1140,6 0 0,1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42BF47-6948-E24E-B613-1018839F44BB}" type="datetimeFigureOut">
              <a:rPr lang="en-US" smtClean="0"/>
              <a:t>2/5/25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A0B703-8FC3-A049-B9F3-19628A6BC3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9775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conomist.com/special-report/2016/06/25/automation-and-anxiety" TargetMode="External"/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anadian_Institute_for_Advanced_Research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A0B703-8FC3-A049-B9F3-19628A6BC30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3726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Blackwell compared to H100. </a:t>
            </a:r>
            <a:r>
              <a:rPr lang="en-US" b="0" i="0" dirty="0">
                <a:solidFill>
                  <a:srgbClr val="080A12"/>
                </a:solidFill>
                <a:effectLst/>
                <a:latin typeface="suisseintl"/>
              </a:rPr>
              <a:t>Blackwell can run large language models of generative AI with a trillion parameters 25 times faster than prior chips, Huang said.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A0B703-8FC3-A049-B9F3-19628A6BC30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8682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A0B703-8FC3-A049-B9F3-19628A6BC30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8992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images.app.goo.gl</a:t>
            </a:r>
            <a:r>
              <a:rPr lang="en-US" dirty="0"/>
              <a:t>/cUQsvH74F3Qdkawf8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A0B703-8FC3-A049-B9F3-19628A6BC30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1749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A0B703-8FC3-A049-B9F3-19628A6BC30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188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A0B703-8FC3-A049-B9F3-19628A6BC30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8714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A0B703-8FC3-A049-B9F3-19628A6BC30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0833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A0B703-8FC3-A049-B9F3-19628A6BC30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8779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8D2D12-77F8-4002-A6FD-C94F0D7D31D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63620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AE38F3-D4DA-4546-825A-832F2EE4B08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2302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A0B703-8FC3-A049-B9F3-19628A6BC30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9886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A0B703-8FC3-A049-B9F3-19628A6BC30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70562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A0B703-8FC3-A049-B9F3-19628A6BC30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11960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Morgenstern M (2017) Automation and anxiety. The Economist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https://www.economist.com/special-report/2016/06/25/automation-and-anxiety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Accessed 7 Aug 2017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6989A6-084C-EF4B-8C1B-E7032C91913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840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A0B703-8FC3-A049-B9F3-19628A6BC30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7355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A0B703-8FC3-A049-B9F3-19628A6BC30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5232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Thank the Canadians.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Canadian Institute for Advanced Research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1CAEDA-EDD9-E44F-B067-B319C3915A8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51948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1CAEDA-EDD9-E44F-B067-B319C3915A8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3511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A0B703-8FC3-A049-B9F3-19628A6BC30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8787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A0B703-8FC3-A049-B9F3-19628A6BC30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7853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A0B703-8FC3-A049-B9F3-19628A6BC30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4979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F3CBB-3D7C-B04E-9498-119E3533F2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F6BFDB-1FD1-5A4E-A7CE-62527E2707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7842E3-0A28-DF48-8A17-B5F5EC9935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198B0E-66E9-3744-97DD-5689EE39972C}" type="datetimeFigureOut">
              <a:rPr lang="en-US" smtClean="0"/>
              <a:t>2/5/25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0E074A-D6AA-C844-804A-77378290B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B68E51-3EE7-E245-961E-ACF136F1E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CF97B-1311-3D42-8EC8-BFD91CFA15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216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FFCF8-BBBB-8249-8EC1-5FBCEE824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2DA2727-AE66-444C-B48B-EEFA6283C5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1CE348-3581-6344-BFE4-F715E7E6D0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198B0E-66E9-3744-97DD-5689EE39972C}" type="datetimeFigureOut">
              <a:rPr lang="en-US" smtClean="0"/>
              <a:t>2/5/25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1689DB-391E-B245-A506-A69E2E01E0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EDEF75-7FBD-234A-B0B2-312D018F5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CF97B-1311-3D42-8EC8-BFD91CFA15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4325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FFF900-1F41-5B4B-B9A9-1AFE58EF95F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D798689-4EE3-0947-998C-83AEA7D85A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5E6B33-33CD-F541-8967-1180C1DD29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198B0E-66E9-3744-97DD-5689EE39972C}" type="datetimeFigureOut">
              <a:rPr lang="en-US" smtClean="0"/>
              <a:t>2/5/25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7CED36-9548-4948-B877-B81665E532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A0476B-2B47-9A48-AC0F-74CED6FEE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CF97B-1311-3D42-8EC8-BFD91CFA15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0194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ext &amp; Graphics on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3"/>
          <p:cNvSpPr txBox="1">
            <a:spLocks noChangeArrowheads="1"/>
          </p:cNvSpPr>
          <p:nvPr userDrawn="1"/>
        </p:nvSpPr>
        <p:spPr bwMode="auto">
          <a:xfrm>
            <a:off x="11353801" y="6429010"/>
            <a:ext cx="382588" cy="36072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none" lIns="64288" tIns="32144" rIns="64288" bIns="32144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rtl="0" eaLnBrk="1" fontAlgn="auto" hangingPunct="1">
              <a:spcBef>
                <a:spcPts val="0"/>
              </a:spcBef>
              <a:spcAft>
                <a:spcPts val="0"/>
              </a:spcAft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Calibri Bold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F94D65D6-CD88-49C3-86DF-299315145E23}" type="slidenum">
              <a:rPr lang="en-US" sz="1200" smtClean="0">
                <a:solidFill>
                  <a:schemeClr val="bg1"/>
                </a:solidFill>
                <a:latin typeface="+mn-lt"/>
              </a:rPr>
              <a:pPr>
                <a:defRPr/>
              </a:pPr>
              <a:t>‹#›</a:t>
            </a:fld>
            <a:endParaRPr lang="en-US" sz="12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1" name="Title Placeholder 9"/>
          <p:cNvSpPr>
            <a:spLocks noGrp="1"/>
          </p:cNvSpPr>
          <p:nvPr>
            <p:ph type="title"/>
          </p:nvPr>
        </p:nvSpPr>
        <p:spPr bwMode="auto">
          <a:xfrm>
            <a:off x="410767" y="162223"/>
            <a:ext cx="9759145" cy="899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4288" tIns="32144" rIns="64288" bIns="32144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2192206990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HIDS-Basic-N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A37104E4-89AA-4475-83D3-CF40BE4F8C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457200"/>
            <a:ext cx="5943600" cy="1033272"/>
          </a:xfrm>
          <a:custGeom>
            <a:avLst/>
            <a:gdLst>
              <a:gd name="connsiteX0" fmla="*/ 0 w 5943600"/>
              <a:gd name="connsiteY0" fmla="*/ 0 h 1033272"/>
              <a:gd name="connsiteX1" fmla="*/ 172215 w 5943600"/>
              <a:gd name="connsiteY1" fmla="*/ 0 h 1033272"/>
              <a:gd name="connsiteX2" fmla="*/ 1828800 w 5943600"/>
              <a:gd name="connsiteY2" fmla="*/ 0 h 1033272"/>
              <a:gd name="connsiteX3" fmla="*/ 5771385 w 5943600"/>
              <a:gd name="connsiteY3" fmla="*/ 0 h 1033272"/>
              <a:gd name="connsiteX4" fmla="*/ 5943600 w 5943600"/>
              <a:gd name="connsiteY4" fmla="*/ 172215 h 1033272"/>
              <a:gd name="connsiteX5" fmla="*/ 5943600 w 5943600"/>
              <a:gd name="connsiteY5" fmla="*/ 861057 h 1033272"/>
              <a:gd name="connsiteX6" fmla="*/ 5771385 w 5943600"/>
              <a:gd name="connsiteY6" fmla="*/ 1033272 h 1033272"/>
              <a:gd name="connsiteX7" fmla="*/ 1828800 w 5943600"/>
              <a:gd name="connsiteY7" fmla="*/ 1033272 h 1033272"/>
              <a:gd name="connsiteX8" fmla="*/ 172215 w 5943600"/>
              <a:gd name="connsiteY8" fmla="*/ 1033272 h 1033272"/>
              <a:gd name="connsiteX9" fmla="*/ 0 w 5943600"/>
              <a:gd name="connsiteY9" fmla="*/ 1033272 h 1033272"/>
              <a:gd name="connsiteX10" fmla="*/ 0 w 5943600"/>
              <a:gd name="connsiteY10" fmla="*/ 861057 h 1033272"/>
              <a:gd name="connsiteX11" fmla="*/ 0 w 5943600"/>
              <a:gd name="connsiteY11" fmla="*/ 172215 h 1033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943600" h="1033272">
                <a:moveTo>
                  <a:pt x="0" y="0"/>
                </a:moveTo>
                <a:lnTo>
                  <a:pt x="172215" y="0"/>
                </a:lnTo>
                <a:lnTo>
                  <a:pt x="1828800" y="0"/>
                </a:lnTo>
                <a:lnTo>
                  <a:pt x="5771385" y="0"/>
                </a:lnTo>
                <a:cubicBezTo>
                  <a:pt x="5866497" y="0"/>
                  <a:pt x="5943600" y="77103"/>
                  <a:pt x="5943600" y="172215"/>
                </a:cubicBezTo>
                <a:lnTo>
                  <a:pt x="5943600" y="861057"/>
                </a:lnTo>
                <a:cubicBezTo>
                  <a:pt x="5943600" y="956169"/>
                  <a:pt x="5866497" y="1033272"/>
                  <a:pt x="5771385" y="1033272"/>
                </a:cubicBezTo>
                <a:lnTo>
                  <a:pt x="1828800" y="1033272"/>
                </a:lnTo>
                <a:lnTo>
                  <a:pt x="172215" y="1033272"/>
                </a:lnTo>
                <a:lnTo>
                  <a:pt x="0" y="1033272"/>
                </a:lnTo>
                <a:lnTo>
                  <a:pt x="0" y="861057"/>
                </a:lnTo>
                <a:lnTo>
                  <a:pt x="0" y="17221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wrap="square" lIns="457200" rIns="45720">
            <a:noAutofit/>
          </a:bodyPr>
          <a:lstStyle>
            <a:lvl1pPr>
              <a:defRPr sz="2800"/>
            </a:lvl1pPr>
          </a:lstStyle>
          <a:p>
            <a:r>
              <a:rPr lang="en-US" dirty="0"/>
              <a:t>Read Me First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1175469-3EF1-40DE-BB1D-B2124A69B732}"/>
              </a:ext>
            </a:extLst>
          </p:cNvPr>
          <p:cNvSpPr txBox="1"/>
          <p:nvPr userDrawn="1"/>
        </p:nvSpPr>
        <p:spPr>
          <a:xfrm>
            <a:off x="1332689" y="2470826"/>
            <a:ext cx="760703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 not insert screen shots of tables. Tables need to be read by screen readers – either link to an excel document, or recreate the table in ppt 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Images should have alt text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Slides need titles, and if they repeat use (1 of 3, 2 of 3, 3 of 3)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Pay attention to the order of the objects on the screen. Screen readers read from bottom to top in the list that can be found under ARRANGE&gt;SELECTION PANE</a:t>
            </a:r>
          </a:p>
        </p:txBody>
      </p:sp>
    </p:spTree>
    <p:extLst>
      <p:ext uri="{BB962C8B-B14F-4D97-AF65-F5344CB8AC3E}">
        <p14:creationId xmlns:p14="http://schemas.microsoft.com/office/powerpoint/2010/main" val="4030809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IDS-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B68E86-E7E6-4D48-A39F-239C670121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396" y="3823135"/>
            <a:ext cx="4963830" cy="2484833"/>
          </a:xfrm>
          <a:custGeom>
            <a:avLst/>
            <a:gdLst>
              <a:gd name="connsiteX0" fmla="*/ 0 w 4963830"/>
              <a:gd name="connsiteY0" fmla="*/ 0 h 2484833"/>
              <a:gd name="connsiteX1" fmla="*/ 4963830 w 4963830"/>
              <a:gd name="connsiteY1" fmla="*/ 0 h 2484833"/>
              <a:gd name="connsiteX2" fmla="*/ 4963830 w 4963830"/>
              <a:gd name="connsiteY2" fmla="*/ 2484833 h 2484833"/>
              <a:gd name="connsiteX3" fmla="*/ 0 w 4963830"/>
              <a:gd name="connsiteY3" fmla="*/ 2484833 h 2484833"/>
              <a:gd name="connsiteX4" fmla="*/ 0 w 4963830"/>
              <a:gd name="connsiteY4" fmla="*/ 0 h 2484833"/>
              <a:gd name="connsiteX0" fmla="*/ 0 w 4963830"/>
              <a:gd name="connsiteY0" fmla="*/ 0 h 2484833"/>
              <a:gd name="connsiteX1" fmla="*/ 4963830 w 4963830"/>
              <a:gd name="connsiteY1" fmla="*/ 0 h 2484833"/>
              <a:gd name="connsiteX2" fmla="*/ 3808065 w 4963830"/>
              <a:gd name="connsiteY2" fmla="*/ 2410567 h 2484833"/>
              <a:gd name="connsiteX3" fmla="*/ 0 w 4963830"/>
              <a:gd name="connsiteY3" fmla="*/ 2484833 h 2484833"/>
              <a:gd name="connsiteX4" fmla="*/ 0 w 4963830"/>
              <a:gd name="connsiteY4" fmla="*/ 0 h 2484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63830" h="2484833">
                <a:moveTo>
                  <a:pt x="0" y="0"/>
                </a:moveTo>
                <a:lnTo>
                  <a:pt x="4963830" y="0"/>
                </a:lnTo>
                <a:lnTo>
                  <a:pt x="3808065" y="2410567"/>
                </a:lnTo>
                <a:lnTo>
                  <a:pt x="0" y="2484833"/>
                </a:lnTo>
                <a:lnTo>
                  <a:pt x="0" y="0"/>
                </a:lnTo>
                <a:close/>
              </a:path>
            </a:pathLst>
          </a:custGeom>
        </p:spPr>
        <p:txBody>
          <a:bodyPr anchor="b" anchorCtr="0">
            <a:normAutofit/>
          </a:bodyPr>
          <a:lstStyle>
            <a:lvl1pPr>
              <a:defRPr sz="36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274657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IDS-Bas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A37104E4-89AA-4475-83D3-CF40BE4F8C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57200"/>
            <a:ext cx="5943600" cy="1033272"/>
          </a:xfrm>
          <a:custGeom>
            <a:avLst/>
            <a:gdLst>
              <a:gd name="connsiteX0" fmla="*/ 0 w 5943600"/>
              <a:gd name="connsiteY0" fmla="*/ 0 h 1033272"/>
              <a:gd name="connsiteX1" fmla="*/ 172215 w 5943600"/>
              <a:gd name="connsiteY1" fmla="*/ 0 h 1033272"/>
              <a:gd name="connsiteX2" fmla="*/ 1828800 w 5943600"/>
              <a:gd name="connsiteY2" fmla="*/ 0 h 1033272"/>
              <a:gd name="connsiteX3" fmla="*/ 5771385 w 5943600"/>
              <a:gd name="connsiteY3" fmla="*/ 0 h 1033272"/>
              <a:gd name="connsiteX4" fmla="*/ 5943600 w 5943600"/>
              <a:gd name="connsiteY4" fmla="*/ 172215 h 1033272"/>
              <a:gd name="connsiteX5" fmla="*/ 5943600 w 5943600"/>
              <a:gd name="connsiteY5" fmla="*/ 861057 h 1033272"/>
              <a:gd name="connsiteX6" fmla="*/ 5771385 w 5943600"/>
              <a:gd name="connsiteY6" fmla="*/ 1033272 h 1033272"/>
              <a:gd name="connsiteX7" fmla="*/ 1828800 w 5943600"/>
              <a:gd name="connsiteY7" fmla="*/ 1033272 h 1033272"/>
              <a:gd name="connsiteX8" fmla="*/ 172215 w 5943600"/>
              <a:gd name="connsiteY8" fmla="*/ 1033272 h 1033272"/>
              <a:gd name="connsiteX9" fmla="*/ 0 w 5943600"/>
              <a:gd name="connsiteY9" fmla="*/ 1033272 h 1033272"/>
              <a:gd name="connsiteX10" fmla="*/ 0 w 5943600"/>
              <a:gd name="connsiteY10" fmla="*/ 861057 h 1033272"/>
              <a:gd name="connsiteX11" fmla="*/ 0 w 5943600"/>
              <a:gd name="connsiteY11" fmla="*/ 172215 h 1033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943600" h="1033272">
                <a:moveTo>
                  <a:pt x="0" y="0"/>
                </a:moveTo>
                <a:lnTo>
                  <a:pt x="172215" y="0"/>
                </a:lnTo>
                <a:lnTo>
                  <a:pt x="1828800" y="0"/>
                </a:lnTo>
                <a:lnTo>
                  <a:pt x="5771385" y="0"/>
                </a:lnTo>
                <a:cubicBezTo>
                  <a:pt x="5866497" y="0"/>
                  <a:pt x="5943600" y="77103"/>
                  <a:pt x="5943600" y="172215"/>
                </a:cubicBezTo>
                <a:lnTo>
                  <a:pt x="5943600" y="861057"/>
                </a:lnTo>
                <a:cubicBezTo>
                  <a:pt x="5943600" y="956169"/>
                  <a:pt x="5866497" y="1033272"/>
                  <a:pt x="5771385" y="1033272"/>
                </a:cubicBezTo>
                <a:lnTo>
                  <a:pt x="1828800" y="1033272"/>
                </a:lnTo>
                <a:lnTo>
                  <a:pt x="172215" y="1033272"/>
                </a:lnTo>
                <a:lnTo>
                  <a:pt x="0" y="1033272"/>
                </a:lnTo>
                <a:lnTo>
                  <a:pt x="0" y="861057"/>
                </a:lnTo>
                <a:lnTo>
                  <a:pt x="0" y="17221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wrap="square" lIns="457200" rIns="45720">
            <a:no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86DEDDE-EEC5-4ABC-9036-8FBCA749AEF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951663" y="1711325"/>
            <a:ext cx="4837112" cy="406082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9376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IDS-Basic-N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A37104E4-89AA-4475-83D3-CF40BE4F8C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57200"/>
            <a:ext cx="5943600" cy="1033272"/>
          </a:xfrm>
          <a:custGeom>
            <a:avLst/>
            <a:gdLst>
              <a:gd name="connsiteX0" fmla="*/ 0 w 5943600"/>
              <a:gd name="connsiteY0" fmla="*/ 0 h 1033272"/>
              <a:gd name="connsiteX1" fmla="*/ 172215 w 5943600"/>
              <a:gd name="connsiteY1" fmla="*/ 0 h 1033272"/>
              <a:gd name="connsiteX2" fmla="*/ 1828800 w 5943600"/>
              <a:gd name="connsiteY2" fmla="*/ 0 h 1033272"/>
              <a:gd name="connsiteX3" fmla="*/ 5771385 w 5943600"/>
              <a:gd name="connsiteY3" fmla="*/ 0 h 1033272"/>
              <a:gd name="connsiteX4" fmla="*/ 5943600 w 5943600"/>
              <a:gd name="connsiteY4" fmla="*/ 172215 h 1033272"/>
              <a:gd name="connsiteX5" fmla="*/ 5943600 w 5943600"/>
              <a:gd name="connsiteY5" fmla="*/ 861057 h 1033272"/>
              <a:gd name="connsiteX6" fmla="*/ 5771385 w 5943600"/>
              <a:gd name="connsiteY6" fmla="*/ 1033272 h 1033272"/>
              <a:gd name="connsiteX7" fmla="*/ 1828800 w 5943600"/>
              <a:gd name="connsiteY7" fmla="*/ 1033272 h 1033272"/>
              <a:gd name="connsiteX8" fmla="*/ 172215 w 5943600"/>
              <a:gd name="connsiteY8" fmla="*/ 1033272 h 1033272"/>
              <a:gd name="connsiteX9" fmla="*/ 0 w 5943600"/>
              <a:gd name="connsiteY9" fmla="*/ 1033272 h 1033272"/>
              <a:gd name="connsiteX10" fmla="*/ 0 w 5943600"/>
              <a:gd name="connsiteY10" fmla="*/ 861057 h 1033272"/>
              <a:gd name="connsiteX11" fmla="*/ 0 w 5943600"/>
              <a:gd name="connsiteY11" fmla="*/ 172215 h 1033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943600" h="1033272">
                <a:moveTo>
                  <a:pt x="0" y="0"/>
                </a:moveTo>
                <a:lnTo>
                  <a:pt x="172215" y="0"/>
                </a:lnTo>
                <a:lnTo>
                  <a:pt x="1828800" y="0"/>
                </a:lnTo>
                <a:lnTo>
                  <a:pt x="5771385" y="0"/>
                </a:lnTo>
                <a:cubicBezTo>
                  <a:pt x="5866497" y="0"/>
                  <a:pt x="5943600" y="77103"/>
                  <a:pt x="5943600" y="172215"/>
                </a:cubicBezTo>
                <a:lnTo>
                  <a:pt x="5943600" y="861057"/>
                </a:lnTo>
                <a:cubicBezTo>
                  <a:pt x="5943600" y="956169"/>
                  <a:pt x="5866497" y="1033272"/>
                  <a:pt x="5771385" y="1033272"/>
                </a:cubicBezTo>
                <a:lnTo>
                  <a:pt x="1828800" y="1033272"/>
                </a:lnTo>
                <a:lnTo>
                  <a:pt x="172215" y="1033272"/>
                </a:lnTo>
                <a:lnTo>
                  <a:pt x="0" y="1033272"/>
                </a:lnTo>
                <a:lnTo>
                  <a:pt x="0" y="861057"/>
                </a:lnTo>
                <a:lnTo>
                  <a:pt x="0" y="17221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wrap="square" lIns="457200" rIns="45720">
            <a:no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6732589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IDS-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A37104E4-89AA-4475-83D3-CF40BE4F8C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57200"/>
            <a:ext cx="5943600" cy="1033272"/>
          </a:xfrm>
          <a:custGeom>
            <a:avLst/>
            <a:gdLst>
              <a:gd name="connsiteX0" fmla="*/ 0 w 5943600"/>
              <a:gd name="connsiteY0" fmla="*/ 0 h 1033272"/>
              <a:gd name="connsiteX1" fmla="*/ 172215 w 5943600"/>
              <a:gd name="connsiteY1" fmla="*/ 0 h 1033272"/>
              <a:gd name="connsiteX2" fmla="*/ 1828800 w 5943600"/>
              <a:gd name="connsiteY2" fmla="*/ 0 h 1033272"/>
              <a:gd name="connsiteX3" fmla="*/ 5771385 w 5943600"/>
              <a:gd name="connsiteY3" fmla="*/ 0 h 1033272"/>
              <a:gd name="connsiteX4" fmla="*/ 5943600 w 5943600"/>
              <a:gd name="connsiteY4" fmla="*/ 172215 h 1033272"/>
              <a:gd name="connsiteX5" fmla="*/ 5943600 w 5943600"/>
              <a:gd name="connsiteY5" fmla="*/ 861057 h 1033272"/>
              <a:gd name="connsiteX6" fmla="*/ 5771385 w 5943600"/>
              <a:gd name="connsiteY6" fmla="*/ 1033272 h 1033272"/>
              <a:gd name="connsiteX7" fmla="*/ 1828800 w 5943600"/>
              <a:gd name="connsiteY7" fmla="*/ 1033272 h 1033272"/>
              <a:gd name="connsiteX8" fmla="*/ 172215 w 5943600"/>
              <a:gd name="connsiteY8" fmla="*/ 1033272 h 1033272"/>
              <a:gd name="connsiteX9" fmla="*/ 0 w 5943600"/>
              <a:gd name="connsiteY9" fmla="*/ 1033272 h 1033272"/>
              <a:gd name="connsiteX10" fmla="*/ 0 w 5943600"/>
              <a:gd name="connsiteY10" fmla="*/ 861057 h 1033272"/>
              <a:gd name="connsiteX11" fmla="*/ 0 w 5943600"/>
              <a:gd name="connsiteY11" fmla="*/ 172215 h 1033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943600" h="1033272">
                <a:moveTo>
                  <a:pt x="0" y="0"/>
                </a:moveTo>
                <a:lnTo>
                  <a:pt x="172215" y="0"/>
                </a:lnTo>
                <a:lnTo>
                  <a:pt x="1828800" y="0"/>
                </a:lnTo>
                <a:lnTo>
                  <a:pt x="5771385" y="0"/>
                </a:lnTo>
                <a:cubicBezTo>
                  <a:pt x="5866497" y="0"/>
                  <a:pt x="5943600" y="77103"/>
                  <a:pt x="5943600" y="172215"/>
                </a:cubicBezTo>
                <a:lnTo>
                  <a:pt x="5943600" y="861057"/>
                </a:lnTo>
                <a:cubicBezTo>
                  <a:pt x="5943600" y="956169"/>
                  <a:pt x="5866497" y="1033272"/>
                  <a:pt x="5771385" y="1033272"/>
                </a:cubicBezTo>
                <a:lnTo>
                  <a:pt x="1828800" y="1033272"/>
                </a:lnTo>
                <a:lnTo>
                  <a:pt x="172215" y="1033272"/>
                </a:lnTo>
                <a:lnTo>
                  <a:pt x="0" y="1033272"/>
                </a:lnTo>
                <a:lnTo>
                  <a:pt x="0" y="861057"/>
                </a:lnTo>
                <a:lnTo>
                  <a:pt x="0" y="17221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wrap="square" lIns="457200" rIns="45720">
            <a:no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92BC1D-2A5F-4E74-B1DB-D076C22B409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87388" y="1828800"/>
            <a:ext cx="5256212" cy="4572000"/>
          </a:xfrm>
        </p:spPr>
        <p:txBody>
          <a:bodyPr/>
          <a:lstStyle>
            <a:lvl1pPr>
              <a:lnSpc>
                <a:spcPct val="90000"/>
              </a:lnSpc>
              <a:spcAft>
                <a:spcPts val="2000"/>
              </a:spcAft>
              <a:defRPr/>
            </a:lvl1pPr>
            <a:lvl2pPr>
              <a:lnSpc>
                <a:spcPct val="90000"/>
              </a:lnSpc>
              <a:spcAft>
                <a:spcPts val="2000"/>
              </a:spcAft>
              <a:defRPr/>
            </a:lvl2pPr>
            <a:lvl3pPr>
              <a:lnSpc>
                <a:spcPct val="90000"/>
              </a:lnSpc>
              <a:spcAft>
                <a:spcPts val="2000"/>
              </a:spcAft>
              <a:defRPr/>
            </a:lvl3pPr>
            <a:lvl4pPr>
              <a:lnSpc>
                <a:spcPct val="90000"/>
              </a:lnSpc>
              <a:spcAft>
                <a:spcPts val="2000"/>
              </a:spcAft>
              <a:defRPr/>
            </a:lvl4pPr>
            <a:lvl5pPr>
              <a:lnSpc>
                <a:spcPct val="90000"/>
              </a:lnSpc>
              <a:spcAft>
                <a:spcPts val="20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6468270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IDS-Text-N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A37104E4-89AA-4475-83D3-CF40BE4F8C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57200"/>
            <a:ext cx="5943600" cy="1033272"/>
          </a:xfrm>
          <a:custGeom>
            <a:avLst/>
            <a:gdLst>
              <a:gd name="connsiteX0" fmla="*/ 0 w 5943600"/>
              <a:gd name="connsiteY0" fmla="*/ 0 h 1033272"/>
              <a:gd name="connsiteX1" fmla="*/ 172215 w 5943600"/>
              <a:gd name="connsiteY1" fmla="*/ 0 h 1033272"/>
              <a:gd name="connsiteX2" fmla="*/ 1828800 w 5943600"/>
              <a:gd name="connsiteY2" fmla="*/ 0 h 1033272"/>
              <a:gd name="connsiteX3" fmla="*/ 5771385 w 5943600"/>
              <a:gd name="connsiteY3" fmla="*/ 0 h 1033272"/>
              <a:gd name="connsiteX4" fmla="*/ 5943600 w 5943600"/>
              <a:gd name="connsiteY4" fmla="*/ 172215 h 1033272"/>
              <a:gd name="connsiteX5" fmla="*/ 5943600 w 5943600"/>
              <a:gd name="connsiteY5" fmla="*/ 861057 h 1033272"/>
              <a:gd name="connsiteX6" fmla="*/ 5771385 w 5943600"/>
              <a:gd name="connsiteY6" fmla="*/ 1033272 h 1033272"/>
              <a:gd name="connsiteX7" fmla="*/ 1828800 w 5943600"/>
              <a:gd name="connsiteY7" fmla="*/ 1033272 h 1033272"/>
              <a:gd name="connsiteX8" fmla="*/ 172215 w 5943600"/>
              <a:gd name="connsiteY8" fmla="*/ 1033272 h 1033272"/>
              <a:gd name="connsiteX9" fmla="*/ 0 w 5943600"/>
              <a:gd name="connsiteY9" fmla="*/ 1033272 h 1033272"/>
              <a:gd name="connsiteX10" fmla="*/ 0 w 5943600"/>
              <a:gd name="connsiteY10" fmla="*/ 861057 h 1033272"/>
              <a:gd name="connsiteX11" fmla="*/ 0 w 5943600"/>
              <a:gd name="connsiteY11" fmla="*/ 172215 h 1033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943600" h="1033272">
                <a:moveTo>
                  <a:pt x="0" y="0"/>
                </a:moveTo>
                <a:lnTo>
                  <a:pt x="172215" y="0"/>
                </a:lnTo>
                <a:lnTo>
                  <a:pt x="1828800" y="0"/>
                </a:lnTo>
                <a:lnTo>
                  <a:pt x="5771385" y="0"/>
                </a:lnTo>
                <a:cubicBezTo>
                  <a:pt x="5866497" y="0"/>
                  <a:pt x="5943600" y="77103"/>
                  <a:pt x="5943600" y="172215"/>
                </a:cubicBezTo>
                <a:lnTo>
                  <a:pt x="5943600" y="861057"/>
                </a:lnTo>
                <a:cubicBezTo>
                  <a:pt x="5943600" y="956169"/>
                  <a:pt x="5866497" y="1033272"/>
                  <a:pt x="5771385" y="1033272"/>
                </a:cubicBezTo>
                <a:lnTo>
                  <a:pt x="1828800" y="1033272"/>
                </a:lnTo>
                <a:lnTo>
                  <a:pt x="172215" y="1033272"/>
                </a:lnTo>
                <a:lnTo>
                  <a:pt x="0" y="1033272"/>
                </a:lnTo>
                <a:lnTo>
                  <a:pt x="0" y="861057"/>
                </a:lnTo>
                <a:lnTo>
                  <a:pt x="0" y="17221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wrap="square" lIns="457200" rIns="45720">
            <a:no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92BC1D-2A5F-4E74-B1DB-D076C22B409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87388" y="1828800"/>
            <a:ext cx="5256212" cy="4572000"/>
          </a:xfrm>
        </p:spPr>
        <p:txBody>
          <a:bodyPr/>
          <a:lstStyle>
            <a:lvl1pPr>
              <a:lnSpc>
                <a:spcPct val="90000"/>
              </a:lnSpc>
              <a:spcAft>
                <a:spcPts val="2000"/>
              </a:spcAft>
              <a:defRPr/>
            </a:lvl1pPr>
            <a:lvl2pPr>
              <a:lnSpc>
                <a:spcPct val="90000"/>
              </a:lnSpc>
              <a:spcAft>
                <a:spcPts val="2000"/>
              </a:spcAft>
              <a:defRPr/>
            </a:lvl2pPr>
            <a:lvl3pPr>
              <a:lnSpc>
                <a:spcPct val="90000"/>
              </a:lnSpc>
              <a:spcAft>
                <a:spcPts val="2000"/>
              </a:spcAft>
              <a:defRPr/>
            </a:lvl3pPr>
            <a:lvl4pPr>
              <a:lnSpc>
                <a:spcPct val="90000"/>
              </a:lnSpc>
              <a:spcAft>
                <a:spcPts val="2000"/>
              </a:spcAft>
              <a:defRPr/>
            </a:lvl4pPr>
            <a:lvl5pPr>
              <a:lnSpc>
                <a:spcPct val="90000"/>
              </a:lnSpc>
              <a:spcAft>
                <a:spcPts val="20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1058500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IDS-Single Small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A37104E4-89AA-4475-83D3-CF40BE4F8C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57200"/>
            <a:ext cx="5943600" cy="1033272"/>
          </a:xfrm>
          <a:custGeom>
            <a:avLst/>
            <a:gdLst>
              <a:gd name="connsiteX0" fmla="*/ 0 w 5943600"/>
              <a:gd name="connsiteY0" fmla="*/ 0 h 1033272"/>
              <a:gd name="connsiteX1" fmla="*/ 172215 w 5943600"/>
              <a:gd name="connsiteY1" fmla="*/ 0 h 1033272"/>
              <a:gd name="connsiteX2" fmla="*/ 1828800 w 5943600"/>
              <a:gd name="connsiteY2" fmla="*/ 0 h 1033272"/>
              <a:gd name="connsiteX3" fmla="*/ 5771385 w 5943600"/>
              <a:gd name="connsiteY3" fmla="*/ 0 h 1033272"/>
              <a:gd name="connsiteX4" fmla="*/ 5943600 w 5943600"/>
              <a:gd name="connsiteY4" fmla="*/ 172215 h 1033272"/>
              <a:gd name="connsiteX5" fmla="*/ 5943600 w 5943600"/>
              <a:gd name="connsiteY5" fmla="*/ 861057 h 1033272"/>
              <a:gd name="connsiteX6" fmla="*/ 5771385 w 5943600"/>
              <a:gd name="connsiteY6" fmla="*/ 1033272 h 1033272"/>
              <a:gd name="connsiteX7" fmla="*/ 1828800 w 5943600"/>
              <a:gd name="connsiteY7" fmla="*/ 1033272 h 1033272"/>
              <a:gd name="connsiteX8" fmla="*/ 172215 w 5943600"/>
              <a:gd name="connsiteY8" fmla="*/ 1033272 h 1033272"/>
              <a:gd name="connsiteX9" fmla="*/ 0 w 5943600"/>
              <a:gd name="connsiteY9" fmla="*/ 1033272 h 1033272"/>
              <a:gd name="connsiteX10" fmla="*/ 0 w 5943600"/>
              <a:gd name="connsiteY10" fmla="*/ 861057 h 1033272"/>
              <a:gd name="connsiteX11" fmla="*/ 0 w 5943600"/>
              <a:gd name="connsiteY11" fmla="*/ 172215 h 1033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943600" h="1033272">
                <a:moveTo>
                  <a:pt x="0" y="0"/>
                </a:moveTo>
                <a:lnTo>
                  <a:pt x="172215" y="0"/>
                </a:lnTo>
                <a:lnTo>
                  <a:pt x="1828800" y="0"/>
                </a:lnTo>
                <a:lnTo>
                  <a:pt x="5771385" y="0"/>
                </a:lnTo>
                <a:cubicBezTo>
                  <a:pt x="5866497" y="0"/>
                  <a:pt x="5943600" y="77103"/>
                  <a:pt x="5943600" y="172215"/>
                </a:cubicBezTo>
                <a:lnTo>
                  <a:pt x="5943600" y="861057"/>
                </a:lnTo>
                <a:cubicBezTo>
                  <a:pt x="5943600" y="956169"/>
                  <a:pt x="5866497" y="1033272"/>
                  <a:pt x="5771385" y="1033272"/>
                </a:cubicBezTo>
                <a:lnTo>
                  <a:pt x="1828800" y="1033272"/>
                </a:lnTo>
                <a:lnTo>
                  <a:pt x="172215" y="1033272"/>
                </a:lnTo>
                <a:lnTo>
                  <a:pt x="0" y="1033272"/>
                </a:lnTo>
                <a:lnTo>
                  <a:pt x="0" y="861057"/>
                </a:lnTo>
                <a:lnTo>
                  <a:pt x="0" y="17221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wrap="square" lIns="457200" rIns="45720">
            <a:no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B3FF55C8-DC0B-4B2B-AF06-65B6ED3B3E8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67200" y="2971800"/>
            <a:ext cx="3657600" cy="91440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lIns="45720" tIns="45720" rIns="45720" bIns="45720" anchor="ctr" anchorCtr="0"/>
          <a:lstStyle>
            <a:lvl1pPr marL="0" indent="0" algn="ctr">
              <a:buNone/>
              <a:defRPr>
                <a:latin typeface="+mj-lt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25065414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F14A0-5FB4-6D4F-8B6A-548213797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8B05F8-7DEB-684D-8548-A799446F0E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0FC6DB-EB6F-E140-B5BC-69AC2A878B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198B0E-66E9-3744-97DD-5689EE39972C}" type="datetimeFigureOut">
              <a:rPr lang="en-US" smtClean="0"/>
              <a:t>2/5/25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516A90-7425-8B41-A696-851EF6CEDB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544056-C0EB-9846-B1CC-355F5565F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CF97B-1311-3D42-8EC8-BFD91CFA15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5387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IDS-Multiple Small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A37104E4-89AA-4475-83D3-CF40BE4F8C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57200"/>
            <a:ext cx="5943600" cy="1033272"/>
          </a:xfrm>
          <a:custGeom>
            <a:avLst/>
            <a:gdLst>
              <a:gd name="connsiteX0" fmla="*/ 0 w 5943600"/>
              <a:gd name="connsiteY0" fmla="*/ 0 h 1033272"/>
              <a:gd name="connsiteX1" fmla="*/ 172215 w 5943600"/>
              <a:gd name="connsiteY1" fmla="*/ 0 h 1033272"/>
              <a:gd name="connsiteX2" fmla="*/ 1828800 w 5943600"/>
              <a:gd name="connsiteY2" fmla="*/ 0 h 1033272"/>
              <a:gd name="connsiteX3" fmla="*/ 5771385 w 5943600"/>
              <a:gd name="connsiteY3" fmla="*/ 0 h 1033272"/>
              <a:gd name="connsiteX4" fmla="*/ 5943600 w 5943600"/>
              <a:gd name="connsiteY4" fmla="*/ 172215 h 1033272"/>
              <a:gd name="connsiteX5" fmla="*/ 5943600 w 5943600"/>
              <a:gd name="connsiteY5" fmla="*/ 861057 h 1033272"/>
              <a:gd name="connsiteX6" fmla="*/ 5771385 w 5943600"/>
              <a:gd name="connsiteY6" fmla="*/ 1033272 h 1033272"/>
              <a:gd name="connsiteX7" fmla="*/ 1828800 w 5943600"/>
              <a:gd name="connsiteY7" fmla="*/ 1033272 h 1033272"/>
              <a:gd name="connsiteX8" fmla="*/ 172215 w 5943600"/>
              <a:gd name="connsiteY8" fmla="*/ 1033272 h 1033272"/>
              <a:gd name="connsiteX9" fmla="*/ 0 w 5943600"/>
              <a:gd name="connsiteY9" fmla="*/ 1033272 h 1033272"/>
              <a:gd name="connsiteX10" fmla="*/ 0 w 5943600"/>
              <a:gd name="connsiteY10" fmla="*/ 861057 h 1033272"/>
              <a:gd name="connsiteX11" fmla="*/ 0 w 5943600"/>
              <a:gd name="connsiteY11" fmla="*/ 172215 h 1033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943600" h="1033272">
                <a:moveTo>
                  <a:pt x="0" y="0"/>
                </a:moveTo>
                <a:lnTo>
                  <a:pt x="172215" y="0"/>
                </a:lnTo>
                <a:lnTo>
                  <a:pt x="1828800" y="0"/>
                </a:lnTo>
                <a:lnTo>
                  <a:pt x="5771385" y="0"/>
                </a:lnTo>
                <a:cubicBezTo>
                  <a:pt x="5866497" y="0"/>
                  <a:pt x="5943600" y="77103"/>
                  <a:pt x="5943600" y="172215"/>
                </a:cubicBezTo>
                <a:lnTo>
                  <a:pt x="5943600" y="861057"/>
                </a:lnTo>
                <a:cubicBezTo>
                  <a:pt x="5943600" y="956169"/>
                  <a:pt x="5866497" y="1033272"/>
                  <a:pt x="5771385" y="1033272"/>
                </a:cubicBezTo>
                <a:lnTo>
                  <a:pt x="1828800" y="1033272"/>
                </a:lnTo>
                <a:lnTo>
                  <a:pt x="172215" y="1033272"/>
                </a:lnTo>
                <a:lnTo>
                  <a:pt x="0" y="1033272"/>
                </a:lnTo>
                <a:lnTo>
                  <a:pt x="0" y="861057"/>
                </a:lnTo>
                <a:lnTo>
                  <a:pt x="0" y="17221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wrap="square" lIns="457200" rIns="45720">
            <a:no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B3FF55C8-DC0B-4B2B-AF06-65B6ED3B3E8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002087" y="2238423"/>
            <a:ext cx="3657600" cy="91440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lIns="45720" tIns="45720" rIns="45720" bIns="45720" anchor="ctr" anchorCtr="0"/>
          <a:lstStyle>
            <a:lvl1pPr marL="0" indent="0" algn="ctr">
              <a:buNone/>
              <a:defRPr>
                <a:latin typeface="+mj-lt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" name="Text Placeholder 14">
            <a:extLst>
              <a:ext uri="{FF2B5EF4-FFF2-40B4-BE49-F238E27FC236}">
                <a16:creationId xmlns:a16="http://schemas.microsoft.com/office/drawing/2014/main" id="{048C4A72-0E66-4B79-96BE-20351053722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02087" y="3429000"/>
            <a:ext cx="3657600" cy="91440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lIns="45720" tIns="45720" rIns="45720" bIns="45720" anchor="ctr" anchorCtr="0"/>
          <a:lstStyle>
            <a:lvl1pPr marL="0" indent="0" algn="ctr">
              <a:buNone/>
              <a:defRPr>
                <a:latin typeface="+mj-lt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6" name="Text Placeholder 14">
            <a:extLst>
              <a:ext uri="{FF2B5EF4-FFF2-40B4-BE49-F238E27FC236}">
                <a16:creationId xmlns:a16="http://schemas.microsoft.com/office/drawing/2014/main" id="{A2BAB5C7-82EC-4057-B49A-BA820EDFE66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002087" y="4619577"/>
            <a:ext cx="3657600" cy="91440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lIns="45720" tIns="45720" rIns="45720" bIns="45720" anchor="ctr" anchorCtr="0"/>
          <a:lstStyle>
            <a:lvl1pPr marL="0" indent="0" algn="ctr">
              <a:buNone/>
              <a:defRPr>
                <a:latin typeface="+mj-lt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7" name="Text Placeholder 14">
            <a:extLst>
              <a:ext uri="{FF2B5EF4-FFF2-40B4-BE49-F238E27FC236}">
                <a16:creationId xmlns:a16="http://schemas.microsoft.com/office/drawing/2014/main" id="{5AAD7C26-EC5A-43EF-8846-42C4CC4AAE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32313" y="2238423"/>
            <a:ext cx="3657600" cy="91440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lIns="45720" tIns="45720" rIns="45720" bIns="45720" anchor="ctr" anchorCtr="0"/>
          <a:lstStyle>
            <a:lvl1pPr marL="0" indent="0" algn="ctr">
              <a:buNone/>
              <a:defRPr>
                <a:latin typeface="+mj-lt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068D3E3A-B6D0-4D65-A2A2-68E1B0DB7FE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532313" y="3429000"/>
            <a:ext cx="3657600" cy="91440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lIns="45720" tIns="45720" rIns="45720" bIns="45720" anchor="ctr" anchorCtr="0"/>
          <a:lstStyle>
            <a:lvl1pPr marL="0" indent="0" algn="ctr">
              <a:buNone/>
              <a:defRPr>
                <a:latin typeface="+mj-lt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16FF2CE5-1B32-45F0-9E5F-9F836C442B6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532313" y="4619577"/>
            <a:ext cx="3657600" cy="91440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lIns="45720" tIns="45720" rIns="45720" bIns="45720" anchor="ctr" anchorCtr="0"/>
          <a:lstStyle>
            <a:lvl1pPr marL="0" indent="0" algn="ctr">
              <a:buNone/>
              <a:defRPr>
                <a:latin typeface="+mj-lt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58074538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IDS-Single Large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A37104E4-89AA-4475-83D3-CF40BE4F8C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57200"/>
            <a:ext cx="5943600" cy="1033272"/>
          </a:xfrm>
          <a:custGeom>
            <a:avLst/>
            <a:gdLst>
              <a:gd name="connsiteX0" fmla="*/ 0 w 5943600"/>
              <a:gd name="connsiteY0" fmla="*/ 0 h 1033272"/>
              <a:gd name="connsiteX1" fmla="*/ 172215 w 5943600"/>
              <a:gd name="connsiteY1" fmla="*/ 0 h 1033272"/>
              <a:gd name="connsiteX2" fmla="*/ 1828800 w 5943600"/>
              <a:gd name="connsiteY2" fmla="*/ 0 h 1033272"/>
              <a:gd name="connsiteX3" fmla="*/ 5771385 w 5943600"/>
              <a:gd name="connsiteY3" fmla="*/ 0 h 1033272"/>
              <a:gd name="connsiteX4" fmla="*/ 5943600 w 5943600"/>
              <a:gd name="connsiteY4" fmla="*/ 172215 h 1033272"/>
              <a:gd name="connsiteX5" fmla="*/ 5943600 w 5943600"/>
              <a:gd name="connsiteY5" fmla="*/ 861057 h 1033272"/>
              <a:gd name="connsiteX6" fmla="*/ 5771385 w 5943600"/>
              <a:gd name="connsiteY6" fmla="*/ 1033272 h 1033272"/>
              <a:gd name="connsiteX7" fmla="*/ 1828800 w 5943600"/>
              <a:gd name="connsiteY7" fmla="*/ 1033272 h 1033272"/>
              <a:gd name="connsiteX8" fmla="*/ 172215 w 5943600"/>
              <a:gd name="connsiteY8" fmla="*/ 1033272 h 1033272"/>
              <a:gd name="connsiteX9" fmla="*/ 0 w 5943600"/>
              <a:gd name="connsiteY9" fmla="*/ 1033272 h 1033272"/>
              <a:gd name="connsiteX10" fmla="*/ 0 w 5943600"/>
              <a:gd name="connsiteY10" fmla="*/ 861057 h 1033272"/>
              <a:gd name="connsiteX11" fmla="*/ 0 w 5943600"/>
              <a:gd name="connsiteY11" fmla="*/ 172215 h 1033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943600" h="1033272">
                <a:moveTo>
                  <a:pt x="0" y="0"/>
                </a:moveTo>
                <a:lnTo>
                  <a:pt x="172215" y="0"/>
                </a:lnTo>
                <a:lnTo>
                  <a:pt x="1828800" y="0"/>
                </a:lnTo>
                <a:lnTo>
                  <a:pt x="5771385" y="0"/>
                </a:lnTo>
                <a:cubicBezTo>
                  <a:pt x="5866497" y="0"/>
                  <a:pt x="5943600" y="77103"/>
                  <a:pt x="5943600" y="172215"/>
                </a:cubicBezTo>
                <a:lnTo>
                  <a:pt x="5943600" y="861057"/>
                </a:lnTo>
                <a:cubicBezTo>
                  <a:pt x="5943600" y="956169"/>
                  <a:pt x="5866497" y="1033272"/>
                  <a:pt x="5771385" y="1033272"/>
                </a:cubicBezTo>
                <a:lnTo>
                  <a:pt x="1828800" y="1033272"/>
                </a:lnTo>
                <a:lnTo>
                  <a:pt x="172215" y="1033272"/>
                </a:lnTo>
                <a:lnTo>
                  <a:pt x="0" y="1033272"/>
                </a:lnTo>
                <a:lnTo>
                  <a:pt x="0" y="861057"/>
                </a:lnTo>
                <a:lnTo>
                  <a:pt x="0" y="17221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wrap="square" lIns="457200" rIns="45720">
            <a:no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14">
            <a:extLst>
              <a:ext uri="{FF2B5EF4-FFF2-40B4-BE49-F238E27FC236}">
                <a16:creationId xmlns:a16="http://schemas.microsoft.com/office/drawing/2014/main" id="{EF0CBA0C-7355-4509-B963-D34AA187938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895600" y="2286000"/>
            <a:ext cx="6400800" cy="3200400"/>
          </a:xfrm>
          <a:prstGeom prst="roundRect">
            <a:avLst>
              <a:gd name="adj" fmla="val 4919"/>
            </a:avLst>
          </a:prstGeom>
          <a:solidFill>
            <a:schemeClr val="tx2">
              <a:lumMod val="20000"/>
              <a:lumOff val="80000"/>
            </a:schemeClr>
          </a:solidFill>
        </p:spPr>
        <p:txBody>
          <a:bodyPr lIns="137160" tIns="91440" rIns="45720" bIns="45720" anchor="t" anchorCtr="0"/>
          <a:lstStyle>
            <a:lvl1pPr marL="0" indent="0" algn="l">
              <a:buNone/>
              <a:defRPr>
                <a:latin typeface="+mn-lt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420351003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6C3E9-CCAD-4779-AD88-22064C30F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F3A1FD-88C2-431F-AA3E-D2F573C1C9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031708-3AAA-44C2-B90D-1C03906650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285A33-06B2-4C50-9584-44DEDECE39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5394B-F8A0-4853-AAA0-B4B83DB00876}" type="datetimeFigureOut">
              <a:rPr lang="en-GB" smtClean="0"/>
              <a:t>05/02/2025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1BB23A-B4E0-4B25-A220-0449F1E6E7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7A448D-76D0-4B2E-804B-A58F02328C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370DE-FD6D-4E90-B17E-EFED355E2B7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67256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8A2421-C6F8-5843-9A09-EEA3525B4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92A52F-C625-7843-965F-7EE6C7E569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209AD6-DC2D-014E-9F77-8882E812B3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198B0E-66E9-3744-97DD-5689EE39972C}" type="datetimeFigureOut">
              <a:rPr lang="en-US" smtClean="0"/>
              <a:t>2/5/25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FA2868-84F9-AD4E-B859-776BD852B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2602C4-0DDE-7047-BA14-C46C37DCE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CF97B-1311-3D42-8EC8-BFD91CFA15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32334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C2F4CD-A09A-6849-83FE-B8F461CBA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678E0-7CCC-B445-ACD8-D07729D08CE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9C6344-9BB6-5D4D-857D-CC983707A1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2319DA-827B-6842-A008-65A8CB513D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198B0E-66E9-3744-97DD-5689EE39972C}" type="datetimeFigureOut">
              <a:rPr lang="en-US" smtClean="0"/>
              <a:t>2/5/25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208158-9CCE-194A-BB4F-D22E0D1466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5042EE-FE36-F744-AFBC-92BFBFE1EB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CF97B-1311-3D42-8EC8-BFD91CFA15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8570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A9B9B1-D0BF-5647-83CE-63C073DF9E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0ADFAB-3B05-9240-BC93-DFA465E264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8B631C-CF5D-DE42-AE0E-DE7B99465C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3FFA623-9555-D14D-8D1F-DBAA283AE6C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F06B64-5D96-EE44-B4D6-C30B41023AA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48AAC0-2BD1-7044-AEAE-A211B984D1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198B0E-66E9-3744-97DD-5689EE39972C}" type="datetimeFigureOut">
              <a:rPr lang="en-US" smtClean="0"/>
              <a:t>2/5/25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D80E829-2582-C84A-B9B4-48058FE11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D9B0FEF-7B16-164F-815B-C08F2BA8B6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CF97B-1311-3D42-8EC8-BFD91CFA15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0714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B8529-8810-FD49-B179-FC12BB9B9B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B8DBF9E-4DB3-EE45-934F-E7D752B432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198B0E-66E9-3744-97DD-5689EE39972C}" type="datetimeFigureOut">
              <a:rPr lang="en-US" smtClean="0"/>
              <a:t>2/5/25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8DBFB5-4F33-B048-ABA0-007D79C20E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FD8F2F-21BF-FD4F-9467-D20BAFB106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CF97B-1311-3D42-8EC8-BFD91CFA15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1621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02E00B2-8AF6-E24A-94E7-F63FE0F068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198B0E-66E9-3744-97DD-5689EE39972C}" type="datetimeFigureOut">
              <a:rPr lang="en-US" smtClean="0"/>
              <a:t>2/5/25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C8FD9A7-BE80-3645-B603-855AF50B76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E67210-A35C-6449-95BA-1B7D9C14FD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CF97B-1311-3D42-8EC8-BFD91CFA15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0539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FF1C23-FCA7-1343-B152-EB6DEFAE9E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B97723-B040-9447-A879-3B9A928AB4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103FBD-E78C-5E4C-9B5A-ADFB6678B7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13CE77-4EAB-6043-B786-881B474683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198B0E-66E9-3744-97DD-5689EE39972C}" type="datetimeFigureOut">
              <a:rPr lang="en-US" smtClean="0"/>
              <a:t>2/5/25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19882B-B71C-6548-86AC-0783BFE1E9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50FE47-9999-B34E-B2A6-3AB081BB7B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CF97B-1311-3D42-8EC8-BFD91CFA15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2121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640202-F159-EF48-82E1-F7AC1563BB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4DAD22F-37AD-5240-B359-B4CAA0C5B5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B76219-E464-5C4E-A0AE-7A865567E3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E7BFD1-7F4F-D445-BB84-50855659C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198B0E-66E9-3744-97DD-5689EE39972C}" type="datetimeFigureOut">
              <a:rPr lang="en-US" smtClean="0"/>
              <a:t>2/5/25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E1C5D4-EA46-F74E-A2C0-DB9B737E9B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92EB33-A9DD-1B4B-A7AC-A773AB18EA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CF97B-1311-3D42-8EC8-BFD91CFA15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2288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10257AD-473E-464E-880E-6358F0130F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093A9C-E75F-654B-9101-408D4356EE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F705B6-372C-AB45-8D0F-4E02189A4D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198B0E-66E9-3744-97DD-5689EE39972C}" type="datetimeFigureOut">
              <a:rPr lang="en-US" smtClean="0"/>
              <a:t>2/5/25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657830-D622-1940-88BB-B869DF1AA9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1C8A51-B98D-8646-A8A9-CA8E9CDF82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5CF97B-1311-3D42-8EC8-BFD91CFA15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5349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Header Font: Century Gothic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Body Font: Calibri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F042CF05-656E-47C1-8094-E300F5296058}" type="datetimeFigureOut">
              <a:rPr lang="en-US" smtClean="0"/>
              <a:t>2/5/25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7AC9E3ED-3E46-44A8-A00E-304C8F917A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01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7.png"/><Relationship Id="rId18" Type="http://schemas.openxmlformats.org/officeDocument/2006/relationships/customXml" Target="../ink/ink27.xml"/><Relationship Id="rId26" Type="http://schemas.openxmlformats.org/officeDocument/2006/relationships/customXml" Target="../ink/ink31.xml"/><Relationship Id="rId39" Type="http://schemas.openxmlformats.org/officeDocument/2006/relationships/image" Target="../media/image50.png"/><Relationship Id="rId21" Type="http://schemas.openxmlformats.org/officeDocument/2006/relationships/image" Target="../media/image41.png"/><Relationship Id="rId34" Type="http://schemas.openxmlformats.org/officeDocument/2006/relationships/customXml" Target="../ink/ink35.xml"/><Relationship Id="rId42" Type="http://schemas.openxmlformats.org/officeDocument/2006/relationships/customXml" Target="../ink/ink39.xml"/><Relationship Id="rId7" Type="http://schemas.openxmlformats.org/officeDocument/2006/relationships/image" Target="../media/image34.png"/><Relationship Id="rId2" Type="http://schemas.openxmlformats.org/officeDocument/2006/relationships/customXml" Target="../ink/ink19.xml"/><Relationship Id="rId16" Type="http://schemas.openxmlformats.org/officeDocument/2006/relationships/customXml" Target="../ink/ink26.xml"/><Relationship Id="rId29" Type="http://schemas.openxmlformats.org/officeDocument/2006/relationships/image" Target="../media/image45.png"/><Relationship Id="rId1" Type="http://schemas.openxmlformats.org/officeDocument/2006/relationships/slideLayout" Target="../slideLayouts/slideLayout15.xml"/><Relationship Id="rId6" Type="http://schemas.openxmlformats.org/officeDocument/2006/relationships/customXml" Target="../ink/ink21.xml"/><Relationship Id="rId11" Type="http://schemas.openxmlformats.org/officeDocument/2006/relationships/image" Target="../media/image36.png"/><Relationship Id="rId24" Type="http://schemas.openxmlformats.org/officeDocument/2006/relationships/customXml" Target="../ink/ink30.xml"/><Relationship Id="rId32" Type="http://schemas.openxmlformats.org/officeDocument/2006/relationships/customXml" Target="../ink/ink34.xml"/><Relationship Id="rId37" Type="http://schemas.openxmlformats.org/officeDocument/2006/relationships/image" Target="../media/image49.png"/><Relationship Id="rId40" Type="http://schemas.openxmlformats.org/officeDocument/2006/relationships/customXml" Target="../ink/ink38.xml"/><Relationship Id="rId45" Type="http://schemas.openxmlformats.org/officeDocument/2006/relationships/image" Target="../media/image53.png"/><Relationship Id="rId5" Type="http://schemas.openxmlformats.org/officeDocument/2006/relationships/image" Target="../media/image33.png"/><Relationship Id="rId15" Type="http://schemas.openxmlformats.org/officeDocument/2006/relationships/image" Target="../media/image38.png"/><Relationship Id="rId23" Type="http://schemas.openxmlformats.org/officeDocument/2006/relationships/image" Target="../media/image42.png"/><Relationship Id="rId28" Type="http://schemas.openxmlformats.org/officeDocument/2006/relationships/customXml" Target="../ink/ink32.xml"/><Relationship Id="rId36" Type="http://schemas.openxmlformats.org/officeDocument/2006/relationships/customXml" Target="../ink/ink36.xml"/><Relationship Id="rId10" Type="http://schemas.openxmlformats.org/officeDocument/2006/relationships/customXml" Target="../ink/ink23.xml"/><Relationship Id="rId19" Type="http://schemas.openxmlformats.org/officeDocument/2006/relationships/image" Target="../media/image40.png"/><Relationship Id="rId31" Type="http://schemas.openxmlformats.org/officeDocument/2006/relationships/image" Target="../media/image46.png"/><Relationship Id="rId44" Type="http://schemas.openxmlformats.org/officeDocument/2006/relationships/customXml" Target="../ink/ink40.xml"/><Relationship Id="rId4" Type="http://schemas.openxmlformats.org/officeDocument/2006/relationships/customXml" Target="../ink/ink20.xml"/><Relationship Id="rId9" Type="http://schemas.openxmlformats.org/officeDocument/2006/relationships/image" Target="../media/image35.png"/><Relationship Id="rId14" Type="http://schemas.openxmlformats.org/officeDocument/2006/relationships/customXml" Target="../ink/ink25.xml"/><Relationship Id="rId22" Type="http://schemas.openxmlformats.org/officeDocument/2006/relationships/customXml" Target="../ink/ink29.xml"/><Relationship Id="rId27" Type="http://schemas.openxmlformats.org/officeDocument/2006/relationships/image" Target="../media/image44.png"/><Relationship Id="rId30" Type="http://schemas.openxmlformats.org/officeDocument/2006/relationships/customXml" Target="../ink/ink33.xml"/><Relationship Id="rId35" Type="http://schemas.openxmlformats.org/officeDocument/2006/relationships/image" Target="../media/image48.png"/><Relationship Id="rId43" Type="http://schemas.openxmlformats.org/officeDocument/2006/relationships/image" Target="../media/image52.png"/><Relationship Id="rId8" Type="http://schemas.openxmlformats.org/officeDocument/2006/relationships/customXml" Target="../ink/ink22.xml"/><Relationship Id="rId3" Type="http://schemas.openxmlformats.org/officeDocument/2006/relationships/image" Target="../media/image32.png"/><Relationship Id="rId12" Type="http://schemas.openxmlformats.org/officeDocument/2006/relationships/customXml" Target="../ink/ink24.xml"/><Relationship Id="rId17" Type="http://schemas.openxmlformats.org/officeDocument/2006/relationships/image" Target="../media/image39.png"/><Relationship Id="rId25" Type="http://schemas.openxmlformats.org/officeDocument/2006/relationships/image" Target="../media/image43.png"/><Relationship Id="rId33" Type="http://schemas.openxmlformats.org/officeDocument/2006/relationships/image" Target="../media/image47.png"/><Relationship Id="rId38" Type="http://schemas.openxmlformats.org/officeDocument/2006/relationships/customXml" Target="../ink/ink37.xml"/><Relationship Id="rId20" Type="http://schemas.openxmlformats.org/officeDocument/2006/relationships/customXml" Target="../ink/ink28.xml"/><Relationship Id="rId41" Type="http://schemas.openxmlformats.org/officeDocument/2006/relationships/image" Target="../media/image5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tiff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7.png"/><Relationship Id="rId5" Type="http://schemas.openxmlformats.org/officeDocument/2006/relationships/image" Target="../media/image56.jpeg"/><Relationship Id="rId4" Type="http://schemas.openxmlformats.org/officeDocument/2006/relationships/image" Target="../media/image55.png"/><Relationship Id="rId9" Type="http://schemas.openxmlformats.org/officeDocument/2006/relationships/image" Target="../media/image6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63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2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slideLayout" Target="../slideLayouts/slideLayout16.xml"/><Relationship Id="rId1" Type="http://schemas.openxmlformats.org/officeDocument/2006/relationships/video" Target="https://www.youtube.com/embed/Y2F8yisiS6E?feature=oembed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customXml" Target="../ink/ink43.xml"/><Relationship Id="rId13" Type="http://schemas.openxmlformats.org/officeDocument/2006/relationships/image" Target="../media/image78.png"/><Relationship Id="rId18" Type="http://schemas.openxmlformats.org/officeDocument/2006/relationships/customXml" Target="../ink/ink48.xml"/><Relationship Id="rId3" Type="http://schemas.openxmlformats.org/officeDocument/2006/relationships/image" Target="../media/image73.png"/><Relationship Id="rId21" Type="http://schemas.openxmlformats.org/officeDocument/2006/relationships/image" Target="../media/image82.png"/><Relationship Id="rId7" Type="http://schemas.openxmlformats.org/officeDocument/2006/relationships/image" Target="../media/image75.png"/><Relationship Id="rId12" Type="http://schemas.openxmlformats.org/officeDocument/2006/relationships/customXml" Target="../ink/ink45.xml"/><Relationship Id="rId17" Type="http://schemas.openxmlformats.org/officeDocument/2006/relationships/image" Target="../media/image80.png"/><Relationship Id="rId2" Type="http://schemas.openxmlformats.org/officeDocument/2006/relationships/notesSlide" Target="../notesSlides/notesSlide17.xml"/><Relationship Id="rId16" Type="http://schemas.openxmlformats.org/officeDocument/2006/relationships/customXml" Target="../ink/ink47.xml"/><Relationship Id="rId20" Type="http://schemas.openxmlformats.org/officeDocument/2006/relationships/customXml" Target="../ink/ink49.xml"/><Relationship Id="rId1" Type="http://schemas.openxmlformats.org/officeDocument/2006/relationships/slideLayout" Target="../slideLayouts/slideLayout15.xml"/><Relationship Id="rId6" Type="http://schemas.openxmlformats.org/officeDocument/2006/relationships/customXml" Target="../ink/ink42.xml"/><Relationship Id="rId11" Type="http://schemas.openxmlformats.org/officeDocument/2006/relationships/image" Target="../media/image77.png"/><Relationship Id="rId5" Type="http://schemas.openxmlformats.org/officeDocument/2006/relationships/image" Target="../media/image74.png"/><Relationship Id="rId15" Type="http://schemas.openxmlformats.org/officeDocument/2006/relationships/image" Target="../media/image79.png"/><Relationship Id="rId10" Type="http://schemas.openxmlformats.org/officeDocument/2006/relationships/customXml" Target="../ink/ink44.xml"/><Relationship Id="rId19" Type="http://schemas.openxmlformats.org/officeDocument/2006/relationships/image" Target="../media/image81.png"/><Relationship Id="rId4" Type="http://schemas.openxmlformats.org/officeDocument/2006/relationships/customXml" Target="../ink/ink41.xml"/><Relationship Id="rId9" Type="http://schemas.openxmlformats.org/officeDocument/2006/relationships/image" Target="../media/image76.png"/><Relationship Id="rId14" Type="http://schemas.openxmlformats.org/officeDocument/2006/relationships/customXml" Target="../ink/ink46.xml"/></Relationships>
</file>

<file path=ppt/slides/_rels/slide26.xml.rels><?xml version="1.0" encoding="UTF-8" standalone="yes"?>
<Relationships xmlns="http://schemas.openxmlformats.org/package/2006/relationships"><Relationship Id="rId26" Type="http://schemas.openxmlformats.org/officeDocument/2006/relationships/customXml" Target="../ink/ink61.xml"/><Relationship Id="rId21" Type="http://schemas.openxmlformats.org/officeDocument/2006/relationships/image" Target="../media/image92.png"/><Relationship Id="rId42" Type="http://schemas.openxmlformats.org/officeDocument/2006/relationships/customXml" Target="../ink/ink69.xml"/><Relationship Id="rId47" Type="http://schemas.openxmlformats.org/officeDocument/2006/relationships/image" Target="../media/image105.png"/><Relationship Id="rId63" Type="http://schemas.openxmlformats.org/officeDocument/2006/relationships/image" Target="../media/image113.png"/><Relationship Id="rId68" Type="http://schemas.openxmlformats.org/officeDocument/2006/relationships/customXml" Target="../ink/ink82.xml"/><Relationship Id="rId84" Type="http://schemas.openxmlformats.org/officeDocument/2006/relationships/customXml" Target="../ink/ink90.xml"/><Relationship Id="rId16" Type="http://schemas.openxmlformats.org/officeDocument/2006/relationships/customXml" Target="../ink/ink56.xml"/><Relationship Id="rId11" Type="http://schemas.openxmlformats.org/officeDocument/2006/relationships/image" Target="../media/image87.png"/><Relationship Id="rId32" Type="http://schemas.openxmlformats.org/officeDocument/2006/relationships/customXml" Target="../ink/ink64.xml"/><Relationship Id="rId37" Type="http://schemas.openxmlformats.org/officeDocument/2006/relationships/image" Target="../media/image100.png"/><Relationship Id="rId53" Type="http://schemas.openxmlformats.org/officeDocument/2006/relationships/image" Target="../media/image108.png"/><Relationship Id="rId58" Type="http://schemas.openxmlformats.org/officeDocument/2006/relationships/customXml" Target="../ink/ink77.xml"/><Relationship Id="rId74" Type="http://schemas.openxmlformats.org/officeDocument/2006/relationships/customXml" Target="../ink/ink85.xml"/><Relationship Id="rId79" Type="http://schemas.openxmlformats.org/officeDocument/2006/relationships/image" Target="../media/image121.png"/><Relationship Id="rId5" Type="http://schemas.openxmlformats.org/officeDocument/2006/relationships/image" Target="../media/image84.png"/><Relationship Id="rId19" Type="http://schemas.openxmlformats.org/officeDocument/2006/relationships/image" Target="../media/image91.png"/><Relationship Id="rId14" Type="http://schemas.openxmlformats.org/officeDocument/2006/relationships/customXml" Target="../ink/ink55.xml"/><Relationship Id="rId22" Type="http://schemas.openxmlformats.org/officeDocument/2006/relationships/customXml" Target="../ink/ink59.xml"/><Relationship Id="rId27" Type="http://schemas.openxmlformats.org/officeDocument/2006/relationships/image" Target="../media/image95.png"/><Relationship Id="rId30" Type="http://schemas.openxmlformats.org/officeDocument/2006/relationships/customXml" Target="../ink/ink63.xml"/><Relationship Id="rId35" Type="http://schemas.openxmlformats.org/officeDocument/2006/relationships/image" Target="../media/image99.png"/><Relationship Id="rId43" Type="http://schemas.openxmlformats.org/officeDocument/2006/relationships/image" Target="../media/image103.png"/><Relationship Id="rId48" Type="http://schemas.openxmlformats.org/officeDocument/2006/relationships/customXml" Target="../ink/ink72.xml"/><Relationship Id="rId56" Type="http://schemas.openxmlformats.org/officeDocument/2006/relationships/customXml" Target="../ink/ink76.xml"/><Relationship Id="rId64" Type="http://schemas.openxmlformats.org/officeDocument/2006/relationships/customXml" Target="../ink/ink80.xml"/><Relationship Id="rId69" Type="http://schemas.openxmlformats.org/officeDocument/2006/relationships/image" Target="../media/image116.png"/><Relationship Id="rId77" Type="http://schemas.openxmlformats.org/officeDocument/2006/relationships/image" Target="../media/image120.png"/><Relationship Id="rId8" Type="http://schemas.openxmlformats.org/officeDocument/2006/relationships/customXml" Target="../ink/ink52.xml"/><Relationship Id="rId51" Type="http://schemas.openxmlformats.org/officeDocument/2006/relationships/image" Target="../media/image107.png"/><Relationship Id="rId72" Type="http://schemas.openxmlformats.org/officeDocument/2006/relationships/customXml" Target="../ink/ink84.xml"/><Relationship Id="rId80" Type="http://schemas.openxmlformats.org/officeDocument/2006/relationships/customXml" Target="../ink/ink88.xml"/><Relationship Id="rId85" Type="http://schemas.openxmlformats.org/officeDocument/2006/relationships/image" Target="../media/image124.png"/><Relationship Id="rId3" Type="http://schemas.openxmlformats.org/officeDocument/2006/relationships/image" Target="../media/image83.png"/><Relationship Id="rId12" Type="http://schemas.openxmlformats.org/officeDocument/2006/relationships/customXml" Target="../ink/ink54.xml"/><Relationship Id="rId17" Type="http://schemas.openxmlformats.org/officeDocument/2006/relationships/image" Target="../media/image90.png"/><Relationship Id="rId25" Type="http://schemas.openxmlformats.org/officeDocument/2006/relationships/image" Target="../media/image94.png"/><Relationship Id="rId33" Type="http://schemas.openxmlformats.org/officeDocument/2006/relationships/image" Target="../media/image98.png"/><Relationship Id="rId38" Type="http://schemas.openxmlformats.org/officeDocument/2006/relationships/customXml" Target="../ink/ink67.xml"/><Relationship Id="rId46" Type="http://schemas.openxmlformats.org/officeDocument/2006/relationships/customXml" Target="../ink/ink71.xml"/><Relationship Id="rId59" Type="http://schemas.openxmlformats.org/officeDocument/2006/relationships/image" Target="../media/image111.png"/><Relationship Id="rId67" Type="http://schemas.openxmlformats.org/officeDocument/2006/relationships/image" Target="../media/image115.png"/><Relationship Id="rId20" Type="http://schemas.openxmlformats.org/officeDocument/2006/relationships/customXml" Target="../ink/ink58.xml"/><Relationship Id="rId41" Type="http://schemas.openxmlformats.org/officeDocument/2006/relationships/image" Target="../media/image102.png"/><Relationship Id="rId54" Type="http://schemas.openxmlformats.org/officeDocument/2006/relationships/customXml" Target="../ink/ink75.xml"/><Relationship Id="rId62" Type="http://schemas.openxmlformats.org/officeDocument/2006/relationships/customXml" Target="../ink/ink79.xml"/><Relationship Id="rId70" Type="http://schemas.openxmlformats.org/officeDocument/2006/relationships/customXml" Target="../ink/ink83.xml"/><Relationship Id="rId75" Type="http://schemas.openxmlformats.org/officeDocument/2006/relationships/image" Target="../media/image119.png"/><Relationship Id="rId83" Type="http://schemas.openxmlformats.org/officeDocument/2006/relationships/image" Target="../media/image123.png"/><Relationship Id="rId1" Type="http://schemas.openxmlformats.org/officeDocument/2006/relationships/slideLayout" Target="../slideLayouts/slideLayout15.xml"/><Relationship Id="rId6" Type="http://schemas.openxmlformats.org/officeDocument/2006/relationships/customXml" Target="../ink/ink51.xml"/><Relationship Id="rId15" Type="http://schemas.openxmlformats.org/officeDocument/2006/relationships/image" Target="../media/image89.png"/><Relationship Id="rId23" Type="http://schemas.openxmlformats.org/officeDocument/2006/relationships/image" Target="../media/image93.png"/><Relationship Id="rId28" Type="http://schemas.openxmlformats.org/officeDocument/2006/relationships/customXml" Target="../ink/ink62.xml"/><Relationship Id="rId36" Type="http://schemas.openxmlformats.org/officeDocument/2006/relationships/customXml" Target="../ink/ink66.xml"/><Relationship Id="rId49" Type="http://schemas.openxmlformats.org/officeDocument/2006/relationships/image" Target="../media/image106.png"/><Relationship Id="rId57" Type="http://schemas.openxmlformats.org/officeDocument/2006/relationships/image" Target="../media/image110.png"/><Relationship Id="rId10" Type="http://schemas.openxmlformats.org/officeDocument/2006/relationships/customXml" Target="../ink/ink53.xml"/><Relationship Id="rId31" Type="http://schemas.openxmlformats.org/officeDocument/2006/relationships/image" Target="../media/image97.png"/><Relationship Id="rId44" Type="http://schemas.openxmlformats.org/officeDocument/2006/relationships/customXml" Target="../ink/ink70.xml"/><Relationship Id="rId52" Type="http://schemas.openxmlformats.org/officeDocument/2006/relationships/customXml" Target="../ink/ink74.xml"/><Relationship Id="rId60" Type="http://schemas.openxmlformats.org/officeDocument/2006/relationships/customXml" Target="../ink/ink78.xml"/><Relationship Id="rId65" Type="http://schemas.openxmlformats.org/officeDocument/2006/relationships/image" Target="../media/image114.png"/><Relationship Id="rId73" Type="http://schemas.openxmlformats.org/officeDocument/2006/relationships/image" Target="../media/image118.png"/><Relationship Id="rId78" Type="http://schemas.openxmlformats.org/officeDocument/2006/relationships/customXml" Target="../ink/ink87.xml"/><Relationship Id="rId81" Type="http://schemas.openxmlformats.org/officeDocument/2006/relationships/image" Target="../media/image122.png"/><Relationship Id="rId4" Type="http://schemas.openxmlformats.org/officeDocument/2006/relationships/customXml" Target="../ink/ink50.xml"/><Relationship Id="rId9" Type="http://schemas.openxmlformats.org/officeDocument/2006/relationships/image" Target="../media/image86.png"/><Relationship Id="rId13" Type="http://schemas.openxmlformats.org/officeDocument/2006/relationships/image" Target="../media/image88.png"/><Relationship Id="rId18" Type="http://schemas.openxmlformats.org/officeDocument/2006/relationships/customXml" Target="../ink/ink57.xml"/><Relationship Id="rId39" Type="http://schemas.openxmlformats.org/officeDocument/2006/relationships/image" Target="../media/image101.png"/><Relationship Id="rId34" Type="http://schemas.openxmlformats.org/officeDocument/2006/relationships/customXml" Target="../ink/ink65.xml"/><Relationship Id="rId50" Type="http://schemas.openxmlformats.org/officeDocument/2006/relationships/customXml" Target="../ink/ink73.xml"/><Relationship Id="rId55" Type="http://schemas.openxmlformats.org/officeDocument/2006/relationships/image" Target="../media/image109.png"/><Relationship Id="rId76" Type="http://schemas.openxmlformats.org/officeDocument/2006/relationships/customXml" Target="../ink/ink86.xml"/><Relationship Id="rId7" Type="http://schemas.openxmlformats.org/officeDocument/2006/relationships/image" Target="../media/image85.png"/><Relationship Id="rId71" Type="http://schemas.openxmlformats.org/officeDocument/2006/relationships/image" Target="../media/image117.png"/><Relationship Id="rId2" Type="http://schemas.openxmlformats.org/officeDocument/2006/relationships/notesSlide" Target="../notesSlides/notesSlide18.xml"/><Relationship Id="rId29" Type="http://schemas.openxmlformats.org/officeDocument/2006/relationships/image" Target="../media/image96.png"/><Relationship Id="rId24" Type="http://schemas.openxmlformats.org/officeDocument/2006/relationships/customXml" Target="../ink/ink60.xml"/><Relationship Id="rId40" Type="http://schemas.openxmlformats.org/officeDocument/2006/relationships/customXml" Target="../ink/ink68.xml"/><Relationship Id="rId45" Type="http://schemas.openxmlformats.org/officeDocument/2006/relationships/image" Target="../media/image104.png"/><Relationship Id="rId66" Type="http://schemas.openxmlformats.org/officeDocument/2006/relationships/customXml" Target="../ink/ink81.xml"/><Relationship Id="rId61" Type="http://schemas.openxmlformats.org/officeDocument/2006/relationships/image" Target="../media/image112.png"/><Relationship Id="rId82" Type="http://schemas.openxmlformats.org/officeDocument/2006/relationships/customXml" Target="../ink/ink89.xml"/></Relationships>
</file>

<file path=ppt/slides/_rels/slide27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03.xml"/><Relationship Id="rId117" Type="http://schemas.openxmlformats.org/officeDocument/2006/relationships/image" Target="../media/image141.png"/><Relationship Id="rId21" Type="http://schemas.openxmlformats.org/officeDocument/2006/relationships/image" Target="../media/image930.png"/><Relationship Id="rId42" Type="http://schemas.openxmlformats.org/officeDocument/2006/relationships/customXml" Target="../ink/ink111.xml"/><Relationship Id="rId47" Type="http://schemas.openxmlformats.org/officeDocument/2006/relationships/image" Target="../media/image1060.png"/><Relationship Id="rId63" Type="http://schemas.openxmlformats.org/officeDocument/2006/relationships/image" Target="../media/image1140.png"/><Relationship Id="rId68" Type="http://schemas.openxmlformats.org/officeDocument/2006/relationships/customXml" Target="../ink/ink124.xml"/><Relationship Id="rId84" Type="http://schemas.openxmlformats.org/officeDocument/2006/relationships/customXml" Target="../ink/ink132.xml"/><Relationship Id="rId89" Type="http://schemas.openxmlformats.org/officeDocument/2006/relationships/image" Target="../media/image127.png"/><Relationship Id="rId112" Type="http://schemas.openxmlformats.org/officeDocument/2006/relationships/customXml" Target="../ink/ink146.xml"/><Relationship Id="rId16" Type="http://schemas.openxmlformats.org/officeDocument/2006/relationships/customXml" Target="../ink/ink98.xml"/><Relationship Id="rId107" Type="http://schemas.openxmlformats.org/officeDocument/2006/relationships/image" Target="../media/image136.png"/><Relationship Id="rId11" Type="http://schemas.openxmlformats.org/officeDocument/2006/relationships/image" Target="../media/image880.png"/><Relationship Id="rId32" Type="http://schemas.openxmlformats.org/officeDocument/2006/relationships/customXml" Target="../ink/ink106.xml"/><Relationship Id="rId37" Type="http://schemas.openxmlformats.org/officeDocument/2006/relationships/image" Target="../media/image1011.png"/><Relationship Id="rId53" Type="http://schemas.openxmlformats.org/officeDocument/2006/relationships/image" Target="../media/image1090.png"/><Relationship Id="rId58" Type="http://schemas.openxmlformats.org/officeDocument/2006/relationships/customXml" Target="../ink/ink119.xml"/><Relationship Id="rId74" Type="http://schemas.openxmlformats.org/officeDocument/2006/relationships/customXml" Target="../ink/ink127.xml"/><Relationship Id="rId79" Type="http://schemas.openxmlformats.org/officeDocument/2006/relationships/image" Target="../media/image1220.png"/><Relationship Id="rId102" Type="http://schemas.openxmlformats.org/officeDocument/2006/relationships/customXml" Target="../ink/ink141.xml"/><Relationship Id="rId123" Type="http://schemas.openxmlformats.org/officeDocument/2006/relationships/image" Target="../media/image144.png"/><Relationship Id="rId5" Type="http://schemas.openxmlformats.org/officeDocument/2006/relationships/image" Target="../media/image850.png"/><Relationship Id="rId90" Type="http://schemas.openxmlformats.org/officeDocument/2006/relationships/customXml" Target="../ink/ink135.xml"/><Relationship Id="rId95" Type="http://schemas.openxmlformats.org/officeDocument/2006/relationships/image" Target="../media/image130.png"/><Relationship Id="rId22" Type="http://schemas.openxmlformats.org/officeDocument/2006/relationships/customXml" Target="../ink/ink101.xml"/><Relationship Id="rId27" Type="http://schemas.openxmlformats.org/officeDocument/2006/relationships/image" Target="../media/image960.png"/><Relationship Id="rId43" Type="http://schemas.openxmlformats.org/officeDocument/2006/relationships/image" Target="../media/image1040.png"/><Relationship Id="rId48" Type="http://schemas.openxmlformats.org/officeDocument/2006/relationships/customXml" Target="../ink/ink114.xml"/><Relationship Id="rId64" Type="http://schemas.openxmlformats.org/officeDocument/2006/relationships/customXml" Target="../ink/ink122.xml"/><Relationship Id="rId69" Type="http://schemas.openxmlformats.org/officeDocument/2006/relationships/image" Target="../media/image1170.png"/><Relationship Id="rId113" Type="http://schemas.openxmlformats.org/officeDocument/2006/relationships/image" Target="../media/image139.png"/><Relationship Id="rId118" Type="http://schemas.openxmlformats.org/officeDocument/2006/relationships/customXml" Target="../ink/ink149.xml"/><Relationship Id="rId80" Type="http://schemas.openxmlformats.org/officeDocument/2006/relationships/customXml" Target="../ink/ink130.xml"/><Relationship Id="rId85" Type="http://schemas.openxmlformats.org/officeDocument/2006/relationships/image" Target="../media/image125.png"/><Relationship Id="rId12" Type="http://schemas.openxmlformats.org/officeDocument/2006/relationships/customXml" Target="../ink/ink96.xml"/><Relationship Id="rId17" Type="http://schemas.openxmlformats.org/officeDocument/2006/relationships/image" Target="../media/image910.png"/><Relationship Id="rId33" Type="http://schemas.openxmlformats.org/officeDocument/2006/relationships/image" Target="../media/image990.png"/><Relationship Id="rId38" Type="http://schemas.openxmlformats.org/officeDocument/2006/relationships/customXml" Target="../ink/ink109.xml"/><Relationship Id="rId59" Type="http://schemas.openxmlformats.org/officeDocument/2006/relationships/image" Target="../media/image1120.png"/><Relationship Id="rId103" Type="http://schemas.openxmlformats.org/officeDocument/2006/relationships/image" Target="../media/image134.png"/><Relationship Id="rId108" Type="http://schemas.openxmlformats.org/officeDocument/2006/relationships/customXml" Target="../ink/ink144.xml"/><Relationship Id="rId124" Type="http://schemas.openxmlformats.org/officeDocument/2006/relationships/customXml" Target="../ink/ink152.xml"/><Relationship Id="rId54" Type="http://schemas.openxmlformats.org/officeDocument/2006/relationships/customXml" Target="../ink/ink117.xml"/><Relationship Id="rId70" Type="http://schemas.openxmlformats.org/officeDocument/2006/relationships/customXml" Target="../ink/ink125.xml"/><Relationship Id="rId75" Type="http://schemas.openxmlformats.org/officeDocument/2006/relationships/image" Target="../media/image1200.png"/><Relationship Id="rId91" Type="http://schemas.openxmlformats.org/officeDocument/2006/relationships/image" Target="../media/image128.png"/><Relationship Id="rId96" Type="http://schemas.openxmlformats.org/officeDocument/2006/relationships/customXml" Target="../ink/ink138.xml"/><Relationship Id="rId1" Type="http://schemas.openxmlformats.org/officeDocument/2006/relationships/slideLayout" Target="../slideLayouts/slideLayout15.xml"/><Relationship Id="rId6" Type="http://schemas.openxmlformats.org/officeDocument/2006/relationships/customXml" Target="../ink/ink93.xml"/><Relationship Id="rId23" Type="http://schemas.openxmlformats.org/officeDocument/2006/relationships/image" Target="../media/image940.png"/><Relationship Id="rId28" Type="http://schemas.openxmlformats.org/officeDocument/2006/relationships/customXml" Target="../ink/ink104.xml"/><Relationship Id="rId49" Type="http://schemas.openxmlformats.org/officeDocument/2006/relationships/image" Target="../media/image1070.png"/><Relationship Id="rId114" Type="http://schemas.openxmlformats.org/officeDocument/2006/relationships/customXml" Target="../ink/ink147.xml"/><Relationship Id="rId119" Type="http://schemas.openxmlformats.org/officeDocument/2006/relationships/image" Target="../media/image142.png"/><Relationship Id="rId44" Type="http://schemas.openxmlformats.org/officeDocument/2006/relationships/customXml" Target="../ink/ink112.xml"/><Relationship Id="rId60" Type="http://schemas.openxmlformats.org/officeDocument/2006/relationships/customXml" Target="../ink/ink120.xml"/><Relationship Id="rId65" Type="http://schemas.openxmlformats.org/officeDocument/2006/relationships/image" Target="../media/image1150.png"/><Relationship Id="rId81" Type="http://schemas.openxmlformats.org/officeDocument/2006/relationships/image" Target="../media/image1230.png"/><Relationship Id="rId86" Type="http://schemas.openxmlformats.org/officeDocument/2006/relationships/customXml" Target="../ink/ink133.xml"/><Relationship Id="rId13" Type="http://schemas.openxmlformats.org/officeDocument/2006/relationships/image" Target="../media/image890.png"/><Relationship Id="rId18" Type="http://schemas.openxmlformats.org/officeDocument/2006/relationships/customXml" Target="../ink/ink99.xml"/><Relationship Id="rId39" Type="http://schemas.openxmlformats.org/officeDocument/2006/relationships/image" Target="../media/image1020.png"/><Relationship Id="rId109" Type="http://schemas.openxmlformats.org/officeDocument/2006/relationships/image" Target="../media/image137.png"/><Relationship Id="rId34" Type="http://schemas.openxmlformats.org/officeDocument/2006/relationships/customXml" Target="../ink/ink107.xml"/><Relationship Id="rId50" Type="http://schemas.openxmlformats.org/officeDocument/2006/relationships/customXml" Target="../ink/ink115.xml"/><Relationship Id="rId55" Type="http://schemas.openxmlformats.org/officeDocument/2006/relationships/image" Target="../media/image1100.png"/><Relationship Id="rId76" Type="http://schemas.openxmlformats.org/officeDocument/2006/relationships/customXml" Target="../ink/ink128.xml"/><Relationship Id="rId97" Type="http://schemas.openxmlformats.org/officeDocument/2006/relationships/image" Target="../media/image131.png"/><Relationship Id="rId104" Type="http://schemas.openxmlformats.org/officeDocument/2006/relationships/customXml" Target="../ink/ink142.xml"/><Relationship Id="rId120" Type="http://schemas.openxmlformats.org/officeDocument/2006/relationships/customXml" Target="../ink/ink150.xml"/><Relationship Id="rId125" Type="http://schemas.openxmlformats.org/officeDocument/2006/relationships/image" Target="../media/image145.png"/><Relationship Id="rId7" Type="http://schemas.openxmlformats.org/officeDocument/2006/relationships/image" Target="../media/image860.png"/><Relationship Id="rId71" Type="http://schemas.openxmlformats.org/officeDocument/2006/relationships/image" Target="../media/image1180.png"/><Relationship Id="rId92" Type="http://schemas.openxmlformats.org/officeDocument/2006/relationships/customXml" Target="../ink/ink136.xml"/><Relationship Id="rId2" Type="http://schemas.openxmlformats.org/officeDocument/2006/relationships/customXml" Target="../ink/ink91.xml"/><Relationship Id="rId29" Type="http://schemas.openxmlformats.org/officeDocument/2006/relationships/image" Target="../media/image970.png"/><Relationship Id="rId24" Type="http://schemas.openxmlformats.org/officeDocument/2006/relationships/customXml" Target="../ink/ink102.xml"/><Relationship Id="rId40" Type="http://schemas.openxmlformats.org/officeDocument/2006/relationships/customXml" Target="../ink/ink110.xml"/><Relationship Id="rId45" Type="http://schemas.openxmlformats.org/officeDocument/2006/relationships/image" Target="../media/image1050.png"/><Relationship Id="rId66" Type="http://schemas.openxmlformats.org/officeDocument/2006/relationships/customXml" Target="../ink/ink123.xml"/><Relationship Id="rId87" Type="http://schemas.openxmlformats.org/officeDocument/2006/relationships/image" Target="../media/image126.png"/><Relationship Id="rId110" Type="http://schemas.openxmlformats.org/officeDocument/2006/relationships/customXml" Target="../ink/ink145.xml"/><Relationship Id="rId115" Type="http://schemas.openxmlformats.org/officeDocument/2006/relationships/image" Target="../media/image140.png"/><Relationship Id="rId61" Type="http://schemas.openxmlformats.org/officeDocument/2006/relationships/image" Target="../media/image1130.png"/><Relationship Id="rId82" Type="http://schemas.openxmlformats.org/officeDocument/2006/relationships/customXml" Target="../ink/ink131.xml"/><Relationship Id="rId19" Type="http://schemas.openxmlformats.org/officeDocument/2006/relationships/image" Target="../media/image920.png"/><Relationship Id="rId14" Type="http://schemas.openxmlformats.org/officeDocument/2006/relationships/customXml" Target="../ink/ink97.xml"/><Relationship Id="rId30" Type="http://schemas.openxmlformats.org/officeDocument/2006/relationships/customXml" Target="../ink/ink105.xml"/><Relationship Id="rId35" Type="http://schemas.openxmlformats.org/officeDocument/2006/relationships/image" Target="../media/image1000.png"/><Relationship Id="rId56" Type="http://schemas.openxmlformats.org/officeDocument/2006/relationships/customXml" Target="../ink/ink118.xml"/><Relationship Id="rId77" Type="http://schemas.openxmlformats.org/officeDocument/2006/relationships/image" Target="../media/image1210.png"/><Relationship Id="rId100" Type="http://schemas.openxmlformats.org/officeDocument/2006/relationships/customXml" Target="../ink/ink140.xml"/><Relationship Id="rId105" Type="http://schemas.openxmlformats.org/officeDocument/2006/relationships/image" Target="../media/image135.png"/><Relationship Id="rId8" Type="http://schemas.openxmlformats.org/officeDocument/2006/relationships/customXml" Target="../ink/ink94.xml"/><Relationship Id="rId51" Type="http://schemas.openxmlformats.org/officeDocument/2006/relationships/image" Target="../media/image1080.png"/><Relationship Id="rId72" Type="http://schemas.openxmlformats.org/officeDocument/2006/relationships/customXml" Target="../ink/ink126.xml"/><Relationship Id="rId93" Type="http://schemas.openxmlformats.org/officeDocument/2006/relationships/image" Target="../media/image129.png"/><Relationship Id="rId98" Type="http://schemas.openxmlformats.org/officeDocument/2006/relationships/customXml" Target="../ink/ink139.xml"/><Relationship Id="rId121" Type="http://schemas.openxmlformats.org/officeDocument/2006/relationships/image" Target="../media/image143.png"/><Relationship Id="rId3" Type="http://schemas.openxmlformats.org/officeDocument/2006/relationships/image" Target="../media/image840.png"/><Relationship Id="rId25" Type="http://schemas.openxmlformats.org/officeDocument/2006/relationships/image" Target="../media/image950.png"/><Relationship Id="rId46" Type="http://schemas.openxmlformats.org/officeDocument/2006/relationships/customXml" Target="../ink/ink113.xml"/><Relationship Id="rId67" Type="http://schemas.openxmlformats.org/officeDocument/2006/relationships/image" Target="../media/image1160.png"/><Relationship Id="rId116" Type="http://schemas.openxmlformats.org/officeDocument/2006/relationships/customXml" Target="../ink/ink148.xml"/><Relationship Id="rId20" Type="http://schemas.openxmlformats.org/officeDocument/2006/relationships/customXml" Target="../ink/ink100.xml"/><Relationship Id="rId41" Type="http://schemas.openxmlformats.org/officeDocument/2006/relationships/image" Target="../media/image1030.png"/><Relationship Id="rId62" Type="http://schemas.openxmlformats.org/officeDocument/2006/relationships/customXml" Target="../ink/ink121.xml"/><Relationship Id="rId83" Type="http://schemas.openxmlformats.org/officeDocument/2006/relationships/image" Target="../media/image1240.png"/><Relationship Id="rId88" Type="http://schemas.openxmlformats.org/officeDocument/2006/relationships/customXml" Target="../ink/ink134.xml"/><Relationship Id="rId111" Type="http://schemas.openxmlformats.org/officeDocument/2006/relationships/image" Target="../media/image138.png"/><Relationship Id="rId15" Type="http://schemas.openxmlformats.org/officeDocument/2006/relationships/image" Target="../media/image900.png"/><Relationship Id="rId36" Type="http://schemas.openxmlformats.org/officeDocument/2006/relationships/customXml" Target="../ink/ink108.xml"/><Relationship Id="rId57" Type="http://schemas.openxmlformats.org/officeDocument/2006/relationships/image" Target="../media/image1111.png"/><Relationship Id="rId106" Type="http://schemas.openxmlformats.org/officeDocument/2006/relationships/customXml" Target="../ink/ink143.xml"/><Relationship Id="rId10" Type="http://schemas.openxmlformats.org/officeDocument/2006/relationships/customXml" Target="../ink/ink95.xml"/><Relationship Id="rId31" Type="http://schemas.openxmlformats.org/officeDocument/2006/relationships/image" Target="../media/image980.png"/><Relationship Id="rId52" Type="http://schemas.openxmlformats.org/officeDocument/2006/relationships/customXml" Target="../ink/ink116.xml"/><Relationship Id="rId73" Type="http://schemas.openxmlformats.org/officeDocument/2006/relationships/image" Target="../media/image1190.png"/><Relationship Id="rId78" Type="http://schemas.openxmlformats.org/officeDocument/2006/relationships/customXml" Target="../ink/ink129.xml"/><Relationship Id="rId94" Type="http://schemas.openxmlformats.org/officeDocument/2006/relationships/customXml" Target="../ink/ink137.xml"/><Relationship Id="rId99" Type="http://schemas.openxmlformats.org/officeDocument/2006/relationships/image" Target="../media/image132.png"/><Relationship Id="rId101" Type="http://schemas.openxmlformats.org/officeDocument/2006/relationships/image" Target="../media/image133.png"/><Relationship Id="rId122" Type="http://schemas.openxmlformats.org/officeDocument/2006/relationships/customXml" Target="../ink/ink151.xml"/><Relationship Id="rId4" Type="http://schemas.openxmlformats.org/officeDocument/2006/relationships/customXml" Target="../ink/ink92.xml"/><Relationship Id="rId9" Type="http://schemas.openxmlformats.org/officeDocument/2006/relationships/image" Target="../media/image870.png"/></Relationships>
</file>

<file path=ppt/slides/_rels/slide28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65.xml"/><Relationship Id="rId21" Type="http://schemas.openxmlformats.org/officeDocument/2006/relationships/image" Target="../media/image155.png"/><Relationship Id="rId42" Type="http://schemas.openxmlformats.org/officeDocument/2006/relationships/customXml" Target="../ink/ink173.xml"/><Relationship Id="rId47" Type="http://schemas.openxmlformats.org/officeDocument/2006/relationships/image" Target="../media/image168.png"/><Relationship Id="rId63" Type="http://schemas.openxmlformats.org/officeDocument/2006/relationships/image" Target="../media/image176.png"/><Relationship Id="rId68" Type="http://schemas.openxmlformats.org/officeDocument/2006/relationships/customXml" Target="../ink/ink186.xml"/><Relationship Id="rId84" Type="http://schemas.openxmlformats.org/officeDocument/2006/relationships/customXml" Target="../ink/ink194.xml"/><Relationship Id="rId89" Type="http://schemas.openxmlformats.org/officeDocument/2006/relationships/image" Target="../media/image189.png"/><Relationship Id="rId16" Type="http://schemas.openxmlformats.org/officeDocument/2006/relationships/customXml" Target="../ink/ink160.xml"/><Relationship Id="rId107" Type="http://schemas.openxmlformats.org/officeDocument/2006/relationships/image" Target="../media/image198.png"/><Relationship Id="rId11" Type="http://schemas.openxmlformats.org/officeDocument/2006/relationships/image" Target="../media/image150.png"/><Relationship Id="rId32" Type="http://schemas.openxmlformats.org/officeDocument/2006/relationships/customXml" Target="../ink/ink168.xml"/><Relationship Id="rId37" Type="http://schemas.openxmlformats.org/officeDocument/2006/relationships/image" Target="../media/image163.png"/><Relationship Id="rId53" Type="http://schemas.openxmlformats.org/officeDocument/2006/relationships/image" Target="../media/image171.png"/><Relationship Id="rId58" Type="http://schemas.openxmlformats.org/officeDocument/2006/relationships/customXml" Target="../ink/ink181.xml"/><Relationship Id="rId74" Type="http://schemas.openxmlformats.org/officeDocument/2006/relationships/customXml" Target="../ink/ink189.xml"/><Relationship Id="rId79" Type="http://schemas.openxmlformats.org/officeDocument/2006/relationships/image" Target="../media/image184.png"/><Relationship Id="rId102" Type="http://schemas.openxmlformats.org/officeDocument/2006/relationships/customXml" Target="../ink/ink203.xml"/><Relationship Id="rId5" Type="http://schemas.openxmlformats.org/officeDocument/2006/relationships/image" Target="../media/image147.png"/><Relationship Id="rId90" Type="http://schemas.openxmlformats.org/officeDocument/2006/relationships/customXml" Target="../ink/ink197.xml"/><Relationship Id="rId95" Type="http://schemas.openxmlformats.org/officeDocument/2006/relationships/image" Target="../media/image192.png"/><Relationship Id="rId22" Type="http://schemas.openxmlformats.org/officeDocument/2006/relationships/customXml" Target="../ink/ink163.xml"/><Relationship Id="rId27" Type="http://schemas.openxmlformats.org/officeDocument/2006/relationships/image" Target="../media/image158.png"/><Relationship Id="rId43" Type="http://schemas.openxmlformats.org/officeDocument/2006/relationships/image" Target="../media/image166.png"/><Relationship Id="rId48" Type="http://schemas.openxmlformats.org/officeDocument/2006/relationships/customXml" Target="../ink/ink176.xml"/><Relationship Id="rId64" Type="http://schemas.openxmlformats.org/officeDocument/2006/relationships/customXml" Target="../ink/ink184.xml"/><Relationship Id="rId69" Type="http://schemas.openxmlformats.org/officeDocument/2006/relationships/image" Target="../media/image179.png"/><Relationship Id="rId80" Type="http://schemas.openxmlformats.org/officeDocument/2006/relationships/customXml" Target="../ink/ink192.xml"/><Relationship Id="rId85" Type="http://schemas.openxmlformats.org/officeDocument/2006/relationships/image" Target="../media/image187.png"/><Relationship Id="rId12" Type="http://schemas.openxmlformats.org/officeDocument/2006/relationships/customXml" Target="../ink/ink158.xml"/><Relationship Id="rId17" Type="http://schemas.openxmlformats.org/officeDocument/2006/relationships/image" Target="../media/image153.png"/><Relationship Id="rId33" Type="http://schemas.openxmlformats.org/officeDocument/2006/relationships/image" Target="../media/image161.png"/><Relationship Id="rId38" Type="http://schemas.openxmlformats.org/officeDocument/2006/relationships/customXml" Target="../ink/ink171.xml"/><Relationship Id="rId59" Type="http://schemas.openxmlformats.org/officeDocument/2006/relationships/image" Target="../media/image174.png"/><Relationship Id="rId103" Type="http://schemas.openxmlformats.org/officeDocument/2006/relationships/image" Target="../media/image196.png"/><Relationship Id="rId108" Type="http://schemas.openxmlformats.org/officeDocument/2006/relationships/customXml" Target="../ink/ink206.xml"/><Relationship Id="rId54" Type="http://schemas.openxmlformats.org/officeDocument/2006/relationships/customXml" Target="../ink/ink179.xml"/><Relationship Id="rId70" Type="http://schemas.openxmlformats.org/officeDocument/2006/relationships/customXml" Target="../ink/ink187.xml"/><Relationship Id="rId75" Type="http://schemas.openxmlformats.org/officeDocument/2006/relationships/image" Target="../media/image182.png"/><Relationship Id="rId91" Type="http://schemas.openxmlformats.org/officeDocument/2006/relationships/image" Target="../media/image190.png"/><Relationship Id="rId96" Type="http://schemas.openxmlformats.org/officeDocument/2006/relationships/customXml" Target="../ink/ink200.xml"/><Relationship Id="rId1" Type="http://schemas.openxmlformats.org/officeDocument/2006/relationships/slideLayout" Target="../slideLayouts/slideLayout15.xml"/><Relationship Id="rId6" Type="http://schemas.openxmlformats.org/officeDocument/2006/relationships/customXml" Target="../ink/ink155.xml"/><Relationship Id="rId15" Type="http://schemas.openxmlformats.org/officeDocument/2006/relationships/image" Target="../media/image152.png"/><Relationship Id="rId23" Type="http://schemas.openxmlformats.org/officeDocument/2006/relationships/image" Target="../media/image156.png"/><Relationship Id="rId28" Type="http://schemas.openxmlformats.org/officeDocument/2006/relationships/customXml" Target="../ink/ink166.xml"/><Relationship Id="rId36" Type="http://schemas.openxmlformats.org/officeDocument/2006/relationships/customXml" Target="../ink/ink170.xml"/><Relationship Id="rId49" Type="http://schemas.openxmlformats.org/officeDocument/2006/relationships/image" Target="../media/image169.png"/><Relationship Id="rId57" Type="http://schemas.openxmlformats.org/officeDocument/2006/relationships/image" Target="../media/image173.png"/><Relationship Id="rId106" Type="http://schemas.openxmlformats.org/officeDocument/2006/relationships/customXml" Target="../ink/ink205.xml"/><Relationship Id="rId10" Type="http://schemas.openxmlformats.org/officeDocument/2006/relationships/customXml" Target="../ink/ink157.xml"/><Relationship Id="rId31" Type="http://schemas.openxmlformats.org/officeDocument/2006/relationships/image" Target="../media/image160.png"/><Relationship Id="rId44" Type="http://schemas.openxmlformats.org/officeDocument/2006/relationships/customXml" Target="../ink/ink174.xml"/><Relationship Id="rId52" Type="http://schemas.openxmlformats.org/officeDocument/2006/relationships/customXml" Target="../ink/ink178.xml"/><Relationship Id="rId60" Type="http://schemas.openxmlformats.org/officeDocument/2006/relationships/customXml" Target="../ink/ink182.xml"/><Relationship Id="rId65" Type="http://schemas.openxmlformats.org/officeDocument/2006/relationships/image" Target="../media/image177.png"/><Relationship Id="rId73" Type="http://schemas.openxmlformats.org/officeDocument/2006/relationships/image" Target="../media/image181.png"/><Relationship Id="rId78" Type="http://schemas.openxmlformats.org/officeDocument/2006/relationships/customXml" Target="../ink/ink191.xml"/><Relationship Id="rId81" Type="http://schemas.openxmlformats.org/officeDocument/2006/relationships/image" Target="../media/image185.png"/><Relationship Id="rId86" Type="http://schemas.openxmlformats.org/officeDocument/2006/relationships/customXml" Target="../ink/ink195.xml"/><Relationship Id="rId94" Type="http://schemas.openxmlformats.org/officeDocument/2006/relationships/customXml" Target="../ink/ink199.xml"/><Relationship Id="rId99" Type="http://schemas.openxmlformats.org/officeDocument/2006/relationships/image" Target="../media/image194.png"/><Relationship Id="rId101" Type="http://schemas.openxmlformats.org/officeDocument/2006/relationships/image" Target="../media/image195.png"/><Relationship Id="rId4" Type="http://schemas.openxmlformats.org/officeDocument/2006/relationships/customXml" Target="../ink/ink154.xml"/><Relationship Id="rId9" Type="http://schemas.openxmlformats.org/officeDocument/2006/relationships/image" Target="../media/image149.png"/><Relationship Id="rId13" Type="http://schemas.openxmlformats.org/officeDocument/2006/relationships/image" Target="../media/image151.png"/><Relationship Id="rId18" Type="http://schemas.openxmlformats.org/officeDocument/2006/relationships/customXml" Target="../ink/ink161.xml"/><Relationship Id="rId39" Type="http://schemas.openxmlformats.org/officeDocument/2006/relationships/image" Target="../media/image164.png"/><Relationship Id="rId109" Type="http://schemas.openxmlformats.org/officeDocument/2006/relationships/image" Target="../media/image199.png"/><Relationship Id="rId34" Type="http://schemas.openxmlformats.org/officeDocument/2006/relationships/customXml" Target="../ink/ink169.xml"/><Relationship Id="rId50" Type="http://schemas.openxmlformats.org/officeDocument/2006/relationships/customXml" Target="../ink/ink177.xml"/><Relationship Id="rId55" Type="http://schemas.openxmlformats.org/officeDocument/2006/relationships/image" Target="../media/image172.png"/><Relationship Id="rId76" Type="http://schemas.openxmlformats.org/officeDocument/2006/relationships/customXml" Target="../ink/ink190.xml"/><Relationship Id="rId97" Type="http://schemas.openxmlformats.org/officeDocument/2006/relationships/image" Target="../media/image193.png"/><Relationship Id="rId104" Type="http://schemas.openxmlformats.org/officeDocument/2006/relationships/customXml" Target="../ink/ink204.xml"/><Relationship Id="rId7" Type="http://schemas.openxmlformats.org/officeDocument/2006/relationships/image" Target="../media/image148.png"/><Relationship Id="rId71" Type="http://schemas.openxmlformats.org/officeDocument/2006/relationships/image" Target="../media/image180.png"/><Relationship Id="rId92" Type="http://schemas.openxmlformats.org/officeDocument/2006/relationships/customXml" Target="../ink/ink198.xml"/><Relationship Id="rId2" Type="http://schemas.openxmlformats.org/officeDocument/2006/relationships/customXml" Target="../ink/ink153.xml"/><Relationship Id="rId29" Type="http://schemas.openxmlformats.org/officeDocument/2006/relationships/image" Target="../media/image159.png"/><Relationship Id="rId24" Type="http://schemas.openxmlformats.org/officeDocument/2006/relationships/customXml" Target="../ink/ink164.xml"/><Relationship Id="rId40" Type="http://schemas.openxmlformats.org/officeDocument/2006/relationships/customXml" Target="../ink/ink172.xml"/><Relationship Id="rId45" Type="http://schemas.openxmlformats.org/officeDocument/2006/relationships/image" Target="../media/image167.png"/><Relationship Id="rId66" Type="http://schemas.openxmlformats.org/officeDocument/2006/relationships/customXml" Target="../ink/ink185.xml"/><Relationship Id="rId87" Type="http://schemas.openxmlformats.org/officeDocument/2006/relationships/image" Target="../media/image188.png"/><Relationship Id="rId61" Type="http://schemas.openxmlformats.org/officeDocument/2006/relationships/image" Target="../media/image175.png"/><Relationship Id="rId82" Type="http://schemas.openxmlformats.org/officeDocument/2006/relationships/customXml" Target="../ink/ink193.xml"/><Relationship Id="rId19" Type="http://schemas.openxmlformats.org/officeDocument/2006/relationships/image" Target="../media/image154.png"/><Relationship Id="rId14" Type="http://schemas.openxmlformats.org/officeDocument/2006/relationships/customXml" Target="../ink/ink159.xml"/><Relationship Id="rId30" Type="http://schemas.openxmlformats.org/officeDocument/2006/relationships/customXml" Target="../ink/ink167.xml"/><Relationship Id="rId35" Type="http://schemas.openxmlformats.org/officeDocument/2006/relationships/image" Target="../media/image162.png"/><Relationship Id="rId56" Type="http://schemas.openxmlformats.org/officeDocument/2006/relationships/customXml" Target="../ink/ink180.xml"/><Relationship Id="rId77" Type="http://schemas.openxmlformats.org/officeDocument/2006/relationships/image" Target="../media/image183.png"/><Relationship Id="rId100" Type="http://schemas.openxmlformats.org/officeDocument/2006/relationships/customXml" Target="../ink/ink202.xml"/><Relationship Id="rId105" Type="http://schemas.openxmlformats.org/officeDocument/2006/relationships/image" Target="../media/image197.png"/><Relationship Id="rId8" Type="http://schemas.openxmlformats.org/officeDocument/2006/relationships/customXml" Target="../ink/ink156.xml"/><Relationship Id="rId51" Type="http://schemas.openxmlformats.org/officeDocument/2006/relationships/image" Target="../media/image170.png"/><Relationship Id="rId72" Type="http://schemas.openxmlformats.org/officeDocument/2006/relationships/customXml" Target="../ink/ink188.xml"/><Relationship Id="rId93" Type="http://schemas.openxmlformats.org/officeDocument/2006/relationships/image" Target="../media/image191.png"/><Relationship Id="rId98" Type="http://schemas.openxmlformats.org/officeDocument/2006/relationships/customXml" Target="../ink/ink201.xml"/><Relationship Id="rId3" Type="http://schemas.openxmlformats.org/officeDocument/2006/relationships/image" Target="../media/image146.png"/><Relationship Id="rId25" Type="http://schemas.openxmlformats.org/officeDocument/2006/relationships/image" Target="../media/image157.png"/><Relationship Id="rId46" Type="http://schemas.openxmlformats.org/officeDocument/2006/relationships/customXml" Target="../ink/ink175.xml"/><Relationship Id="rId67" Type="http://schemas.openxmlformats.org/officeDocument/2006/relationships/image" Target="../media/image178.png"/><Relationship Id="rId20" Type="http://schemas.openxmlformats.org/officeDocument/2006/relationships/customXml" Target="../ink/ink162.xml"/><Relationship Id="rId41" Type="http://schemas.openxmlformats.org/officeDocument/2006/relationships/image" Target="../media/image165.png"/><Relationship Id="rId62" Type="http://schemas.openxmlformats.org/officeDocument/2006/relationships/customXml" Target="../ink/ink183.xml"/><Relationship Id="rId83" Type="http://schemas.openxmlformats.org/officeDocument/2006/relationships/image" Target="../media/image186.png"/><Relationship Id="rId88" Type="http://schemas.openxmlformats.org/officeDocument/2006/relationships/customXml" Target="../ink/ink19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4.png"/><Relationship Id="rId4" Type="http://schemas.openxmlformats.org/officeDocument/2006/relationships/customXml" Target="../ink/ink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1.jpeg"/><Relationship Id="rId1" Type="http://schemas.openxmlformats.org/officeDocument/2006/relationships/slideLayout" Target="../slideLayouts/slideLayout2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slideLayout" Target="../slideLayouts/slideLayout15.xml"/><Relationship Id="rId1" Type="http://schemas.openxmlformats.org/officeDocument/2006/relationships/video" Target="https://www.youtube.com/embed/l9RWTMNnvi4?feature=oembed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3" Type="http://schemas.openxmlformats.org/officeDocument/2006/relationships/image" Target="../media/image6.jpeg"/><Relationship Id="rId7" Type="http://schemas.openxmlformats.org/officeDocument/2006/relationships/image" Target="../media/image9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8.xml"/><Relationship Id="rId6" Type="http://schemas.openxmlformats.org/officeDocument/2006/relationships/customXml" Target="../ink/ink2.xml"/><Relationship Id="rId11" Type="http://schemas.openxmlformats.org/officeDocument/2006/relationships/image" Target="../media/image11.png"/><Relationship Id="rId5" Type="http://schemas.openxmlformats.org/officeDocument/2006/relationships/image" Target="../media/image8.jpeg"/><Relationship Id="rId10" Type="http://schemas.openxmlformats.org/officeDocument/2006/relationships/customXml" Target="../ink/ink4.xml"/><Relationship Id="rId4" Type="http://schemas.openxmlformats.org/officeDocument/2006/relationships/image" Target="../media/image7.jpeg"/><Relationship Id="rId9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customXml" Target="../ink/ink5.xml"/><Relationship Id="rId7" Type="http://schemas.openxmlformats.org/officeDocument/2006/relationships/customXml" Target="../ink/ink7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110.png"/><Relationship Id="rId5" Type="http://schemas.openxmlformats.org/officeDocument/2006/relationships/customXml" Target="../ink/ink6.xml"/><Relationship Id="rId4" Type="http://schemas.openxmlformats.org/officeDocument/2006/relationships/image" Target="../media/image10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5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customXml" Target="../ink/ink9.xml"/><Relationship Id="rId13" Type="http://schemas.openxmlformats.org/officeDocument/2006/relationships/image" Target="../media/image24.png"/><Relationship Id="rId18" Type="http://schemas.openxmlformats.org/officeDocument/2006/relationships/customXml" Target="../ink/ink14.xml"/><Relationship Id="rId26" Type="http://schemas.openxmlformats.org/officeDocument/2006/relationships/customXml" Target="../ink/ink18.xml"/><Relationship Id="rId3" Type="http://schemas.openxmlformats.org/officeDocument/2006/relationships/image" Target="../media/image18.PNG"/><Relationship Id="rId21" Type="http://schemas.openxmlformats.org/officeDocument/2006/relationships/image" Target="../media/image28.png"/><Relationship Id="rId7" Type="http://schemas.openxmlformats.org/officeDocument/2006/relationships/image" Target="../media/image21.png"/><Relationship Id="rId12" Type="http://schemas.openxmlformats.org/officeDocument/2006/relationships/customXml" Target="../ink/ink11.xml"/><Relationship Id="rId17" Type="http://schemas.openxmlformats.org/officeDocument/2006/relationships/image" Target="../media/image26.png"/><Relationship Id="rId25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6" Type="http://schemas.openxmlformats.org/officeDocument/2006/relationships/customXml" Target="../ink/ink13.xml"/><Relationship Id="rId20" Type="http://schemas.openxmlformats.org/officeDocument/2006/relationships/customXml" Target="../ink/ink15.xml"/><Relationship Id="rId1" Type="http://schemas.openxmlformats.org/officeDocument/2006/relationships/slideLayout" Target="../slideLayouts/slideLayout15.xml"/><Relationship Id="rId6" Type="http://schemas.openxmlformats.org/officeDocument/2006/relationships/customXml" Target="../ink/ink8.xml"/><Relationship Id="rId11" Type="http://schemas.openxmlformats.org/officeDocument/2006/relationships/image" Target="../media/image23.png"/><Relationship Id="rId24" Type="http://schemas.openxmlformats.org/officeDocument/2006/relationships/customXml" Target="../ink/ink17.xml"/><Relationship Id="rId5" Type="http://schemas.openxmlformats.org/officeDocument/2006/relationships/image" Target="../media/image20.PNG"/><Relationship Id="rId15" Type="http://schemas.openxmlformats.org/officeDocument/2006/relationships/image" Target="../media/image25.png"/><Relationship Id="rId23" Type="http://schemas.openxmlformats.org/officeDocument/2006/relationships/image" Target="../media/image29.png"/><Relationship Id="rId10" Type="http://schemas.openxmlformats.org/officeDocument/2006/relationships/customXml" Target="../ink/ink10.xml"/><Relationship Id="rId19" Type="http://schemas.openxmlformats.org/officeDocument/2006/relationships/image" Target="../media/image27.png"/><Relationship Id="rId4" Type="http://schemas.openxmlformats.org/officeDocument/2006/relationships/image" Target="../media/image19.PNG"/><Relationship Id="rId9" Type="http://schemas.openxmlformats.org/officeDocument/2006/relationships/image" Target="../media/image22.png"/><Relationship Id="rId14" Type="http://schemas.openxmlformats.org/officeDocument/2006/relationships/customXml" Target="../ink/ink12.xml"/><Relationship Id="rId22" Type="http://schemas.openxmlformats.org/officeDocument/2006/relationships/customXml" Target="../ink/ink16.xml"/><Relationship Id="rId27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F25282-0E9A-CAE8-4395-075AA9B28A1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Why AI (</a:t>
            </a:r>
            <a:r>
              <a:rPr lang="en-US"/>
              <a:t>deep learning) now?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F697D9-0773-00C4-5AA4-33909322FAE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3040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0A24E-2A2E-C873-6A6A-5E9A0771D9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6F37112C-031D-5472-40D9-7D57D95A82A9}"/>
                  </a:ext>
                </a:extLst>
              </p14:cNvPr>
              <p14:cNvContentPartPr/>
              <p14:nvPr/>
            </p14:nvContentPartPr>
            <p14:xfrm>
              <a:off x="1296323" y="1613166"/>
              <a:ext cx="745560" cy="3463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6F37112C-031D-5472-40D9-7D57D95A82A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80843" y="1597702"/>
                <a:ext cx="776160" cy="37688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DE52B059-8DDC-9CC3-BFCD-FD5BFB8ED351}"/>
                  </a:ext>
                </a:extLst>
              </p14:cNvPr>
              <p14:cNvContentPartPr/>
              <p14:nvPr/>
            </p14:nvContentPartPr>
            <p14:xfrm>
              <a:off x="2372003" y="1702086"/>
              <a:ext cx="126360" cy="12924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DE52B059-8DDC-9CC3-BFCD-FD5BFB8ED35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356883" y="1686966"/>
                <a:ext cx="156960" cy="15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0D8F90C6-A71F-0609-27B3-85A8DAEF69EE}"/>
                  </a:ext>
                </a:extLst>
              </p14:cNvPr>
              <p14:cNvContentPartPr/>
              <p14:nvPr/>
            </p14:nvContentPartPr>
            <p14:xfrm>
              <a:off x="5489243" y="1537206"/>
              <a:ext cx="681840" cy="29664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0D8F90C6-A71F-0609-27B3-85A8DAEF69E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474123" y="1522086"/>
                <a:ext cx="712440" cy="32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C54D795A-0FFD-36C6-C424-0FEDA9F2CC88}"/>
                  </a:ext>
                </a:extLst>
              </p14:cNvPr>
              <p14:cNvContentPartPr/>
              <p14:nvPr/>
            </p14:nvContentPartPr>
            <p14:xfrm>
              <a:off x="2949443" y="1558086"/>
              <a:ext cx="2199240" cy="45648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C54D795A-0FFD-36C6-C424-0FEDA9F2CC88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933963" y="1542966"/>
                <a:ext cx="2229840" cy="48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92125718-B853-AB2A-083C-753D8AD8FBCE}"/>
                  </a:ext>
                </a:extLst>
              </p14:cNvPr>
              <p14:cNvContentPartPr/>
              <p14:nvPr/>
            </p14:nvContentPartPr>
            <p14:xfrm>
              <a:off x="8979083" y="1326606"/>
              <a:ext cx="669600" cy="29196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92125718-B853-AB2A-083C-753D8AD8FBCE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963963" y="1311486"/>
                <a:ext cx="700200" cy="32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37C89407-F4BC-BA8A-50F2-56B583F5111B}"/>
                  </a:ext>
                </a:extLst>
              </p14:cNvPr>
              <p14:cNvContentPartPr/>
              <p14:nvPr/>
            </p14:nvContentPartPr>
            <p14:xfrm>
              <a:off x="6450083" y="1429926"/>
              <a:ext cx="2240640" cy="49824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37C89407-F4BC-BA8A-50F2-56B583F5111B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434963" y="1414806"/>
                <a:ext cx="2271240" cy="52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50AB2719-6A92-5A46-1219-A1E9FE36D8A4}"/>
                  </a:ext>
                </a:extLst>
              </p14:cNvPr>
              <p14:cNvContentPartPr/>
              <p14:nvPr/>
            </p14:nvContentPartPr>
            <p14:xfrm>
              <a:off x="9950003" y="1316166"/>
              <a:ext cx="1627560" cy="47268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50AB2719-6A92-5A46-1219-A1E9FE36D8A4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9934880" y="1301046"/>
                <a:ext cx="1658167" cy="50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7A9DB559-B4C5-8611-28F4-0BEF2DE82C01}"/>
                  </a:ext>
                </a:extLst>
              </p14:cNvPr>
              <p14:cNvContentPartPr/>
              <p14:nvPr/>
            </p14:nvContentPartPr>
            <p14:xfrm>
              <a:off x="3836123" y="2090526"/>
              <a:ext cx="1144440" cy="32040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7A9DB559-B4C5-8611-28F4-0BEF2DE82C01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821003" y="2075406"/>
                <a:ext cx="1175040" cy="35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5CED19DD-CEA8-D559-AC5B-DDE86A08B76A}"/>
                  </a:ext>
                </a:extLst>
              </p14:cNvPr>
              <p14:cNvContentPartPr/>
              <p14:nvPr/>
            </p14:nvContentPartPr>
            <p14:xfrm>
              <a:off x="3096683" y="2195646"/>
              <a:ext cx="403920" cy="22608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5CED19DD-CEA8-D559-AC5B-DDE86A08B76A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081563" y="2180166"/>
                <a:ext cx="434520" cy="25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C0FC55AC-8F92-2E82-29FA-78D9F3E0AA91}"/>
                  </a:ext>
                </a:extLst>
              </p14:cNvPr>
              <p14:cNvContentPartPr/>
              <p14:nvPr/>
            </p14:nvContentPartPr>
            <p14:xfrm>
              <a:off x="5390603" y="2093406"/>
              <a:ext cx="1515240" cy="47376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C0FC55AC-8F92-2E82-29FA-78D9F3E0AA91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375483" y="2078286"/>
                <a:ext cx="1545840" cy="50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6D5FE394-2C8C-2EAF-5802-827454666CDD}"/>
                  </a:ext>
                </a:extLst>
              </p14:cNvPr>
              <p14:cNvContentPartPr/>
              <p14:nvPr/>
            </p14:nvContentPartPr>
            <p14:xfrm>
              <a:off x="7415243" y="2059206"/>
              <a:ext cx="1354320" cy="251640"/>
            </p14:xfrm>
          </p:contentPart>
        </mc:Choice>
        <mc:Fallback xmlns=""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6D5FE394-2C8C-2EAF-5802-827454666CDD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400123" y="2043726"/>
                <a:ext cx="1384920" cy="28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FF0C3217-D3BC-AD58-01ED-40A292D3D0A7}"/>
                  </a:ext>
                </a:extLst>
              </p14:cNvPr>
              <p14:cNvContentPartPr/>
              <p14:nvPr/>
            </p14:nvContentPartPr>
            <p14:xfrm>
              <a:off x="9231083" y="1833486"/>
              <a:ext cx="2241000" cy="566640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FF0C3217-D3BC-AD58-01ED-40A292D3D0A7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9215965" y="1818366"/>
                <a:ext cx="2271235" cy="59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B72AB699-34AE-6A85-9F5A-5464D4B674C4}"/>
                  </a:ext>
                </a:extLst>
              </p14:cNvPr>
              <p14:cNvContentPartPr/>
              <p14:nvPr/>
            </p14:nvContentPartPr>
            <p14:xfrm>
              <a:off x="11676563" y="1993326"/>
              <a:ext cx="31680" cy="19080"/>
            </p14:xfrm>
          </p:contentPart>
        </mc:Choice>
        <mc:Fallback xmlns=""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B72AB699-34AE-6A85-9F5A-5464D4B674C4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1661443" y="1977846"/>
                <a:ext cx="62280" cy="4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23E79462-6B78-667B-A2BA-A498CC6485EF}"/>
                  </a:ext>
                </a:extLst>
              </p14:cNvPr>
              <p14:cNvContentPartPr/>
              <p14:nvPr/>
            </p14:nvContentPartPr>
            <p14:xfrm>
              <a:off x="2267603" y="2841126"/>
              <a:ext cx="1296000" cy="38304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23E79462-6B78-667B-A2BA-A498CC6485EF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252483" y="2825646"/>
                <a:ext cx="1326600" cy="41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1E9200D7-DC2A-72BB-F9B3-FF8BA5C9E6DA}"/>
                  </a:ext>
                </a:extLst>
              </p14:cNvPr>
              <p14:cNvContentPartPr/>
              <p14:nvPr/>
            </p14:nvContentPartPr>
            <p14:xfrm>
              <a:off x="3518963" y="2841126"/>
              <a:ext cx="648000" cy="17640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1E9200D7-DC2A-72BB-F9B3-FF8BA5C9E6DA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3503851" y="2825646"/>
                <a:ext cx="678223" cy="20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666F239E-B1D2-6753-95C6-8EDD2972FE5A}"/>
                  </a:ext>
                </a:extLst>
              </p14:cNvPr>
              <p14:cNvContentPartPr/>
              <p14:nvPr/>
            </p14:nvContentPartPr>
            <p14:xfrm>
              <a:off x="6182603" y="2641686"/>
              <a:ext cx="1531800" cy="461520"/>
            </p14:xfrm>
          </p:contentPart>
        </mc:Choice>
        <mc:Fallback xmlns=""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666F239E-B1D2-6753-95C6-8EDD2972FE5A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6167479" y="2626206"/>
                <a:ext cx="1562407" cy="49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501EEEDB-8670-E8D3-F936-B9E9500371FD}"/>
                  </a:ext>
                </a:extLst>
              </p14:cNvPr>
              <p14:cNvContentPartPr/>
              <p14:nvPr/>
            </p14:nvContentPartPr>
            <p14:xfrm>
              <a:off x="4762763" y="2783166"/>
              <a:ext cx="1067760" cy="362520"/>
            </p14:xfrm>
          </p:contentPart>
        </mc:Choice>
        <mc:Fallback xmlns=""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501EEEDB-8670-E8D3-F936-B9E9500371FD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4747648" y="2768046"/>
                <a:ext cx="1097990" cy="39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EDF0F6B6-45A0-9F36-EFEC-F3234C6CC872}"/>
                  </a:ext>
                </a:extLst>
              </p14:cNvPr>
              <p14:cNvContentPartPr/>
              <p14:nvPr/>
            </p14:nvContentPartPr>
            <p14:xfrm>
              <a:off x="8034443" y="2526846"/>
              <a:ext cx="2708280" cy="392760"/>
            </p14:xfrm>
          </p:contentPart>
        </mc:Choice>
        <mc:Fallback xmlns=""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EDF0F6B6-45A0-9F36-EFEC-F3234C6CC872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8019323" y="2511366"/>
                <a:ext cx="2738880" cy="42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48" name="Ink 147">
                <a:extLst>
                  <a:ext uri="{FF2B5EF4-FFF2-40B4-BE49-F238E27FC236}">
                    <a16:creationId xmlns:a16="http://schemas.microsoft.com/office/drawing/2014/main" id="{7E63E3BF-9E0C-9088-4120-6BA74E185434}"/>
                  </a:ext>
                </a:extLst>
              </p14:cNvPr>
              <p14:cNvContentPartPr/>
              <p14:nvPr/>
            </p14:nvContentPartPr>
            <p14:xfrm>
              <a:off x="5239763" y="3250446"/>
              <a:ext cx="1603800" cy="320400"/>
            </p14:xfrm>
          </p:contentPart>
        </mc:Choice>
        <mc:Fallback xmlns="">
          <p:pic>
            <p:nvPicPr>
              <p:cNvPr id="148" name="Ink 147">
                <a:extLst>
                  <a:ext uri="{FF2B5EF4-FFF2-40B4-BE49-F238E27FC236}">
                    <a16:creationId xmlns:a16="http://schemas.microsoft.com/office/drawing/2014/main" id="{7E63E3BF-9E0C-9088-4120-6BA74E185434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5224283" y="3234966"/>
                <a:ext cx="1634400" cy="35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60" name="Ink 159">
                <a:extLst>
                  <a:ext uri="{FF2B5EF4-FFF2-40B4-BE49-F238E27FC236}">
                    <a16:creationId xmlns:a16="http://schemas.microsoft.com/office/drawing/2014/main" id="{4847812D-8F3B-3E97-C06E-3AFD1FE52953}"/>
                  </a:ext>
                </a:extLst>
              </p14:cNvPr>
              <p14:cNvContentPartPr/>
              <p14:nvPr/>
            </p14:nvContentPartPr>
            <p14:xfrm>
              <a:off x="8562203" y="3022566"/>
              <a:ext cx="1634040" cy="285840"/>
            </p14:xfrm>
          </p:contentPart>
        </mc:Choice>
        <mc:Fallback xmlns="">
          <p:pic>
            <p:nvPicPr>
              <p:cNvPr id="160" name="Ink 159">
                <a:extLst>
                  <a:ext uri="{FF2B5EF4-FFF2-40B4-BE49-F238E27FC236}">
                    <a16:creationId xmlns:a16="http://schemas.microsoft.com/office/drawing/2014/main" id="{4847812D-8F3B-3E97-C06E-3AFD1FE52953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8547083" y="3007105"/>
                <a:ext cx="1664640" cy="31604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61" name="Ink 160">
                <a:extLst>
                  <a:ext uri="{FF2B5EF4-FFF2-40B4-BE49-F238E27FC236}">
                    <a16:creationId xmlns:a16="http://schemas.microsoft.com/office/drawing/2014/main" id="{B4620237-AAF6-0C24-15A7-7EB94E4DBEB2}"/>
                  </a:ext>
                </a:extLst>
              </p14:cNvPr>
              <p14:cNvContentPartPr/>
              <p14:nvPr/>
            </p14:nvContentPartPr>
            <p14:xfrm>
              <a:off x="7237403" y="3119046"/>
              <a:ext cx="829080" cy="241920"/>
            </p14:xfrm>
          </p:contentPart>
        </mc:Choice>
        <mc:Fallback xmlns="">
          <p:pic>
            <p:nvPicPr>
              <p:cNvPr id="161" name="Ink 160">
                <a:extLst>
                  <a:ext uri="{FF2B5EF4-FFF2-40B4-BE49-F238E27FC236}">
                    <a16:creationId xmlns:a16="http://schemas.microsoft.com/office/drawing/2014/main" id="{B4620237-AAF6-0C24-15A7-7EB94E4DBEB2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7222283" y="3103926"/>
                <a:ext cx="859320" cy="27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68" name="Ink 167">
                <a:extLst>
                  <a:ext uri="{FF2B5EF4-FFF2-40B4-BE49-F238E27FC236}">
                    <a16:creationId xmlns:a16="http://schemas.microsoft.com/office/drawing/2014/main" id="{D16DDE84-E719-51DE-F102-59A6F73AB8AF}"/>
                  </a:ext>
                </a:extLst>
              </p14:cNvPr>
              <p14:cNvContentPartPr/>
              <p14:nvPr/>
            </p14:nvContentPartPr>
            <p14:xfrm>
              <a:off x="10301003" y="2988726"/>
              <a:ext cx="1627920" cy="412200"/>
            </p14:xfrm>
          </p:contentPart>
        </mc:Choice>
        <mc:Fallback xmlns="">
          <p:pic>
            <p:nvPicPr>
              <p:cNvPr id="168" name="Ink 167">
                <a:extLst>
                  <a:ext uri="{FF2B5EF4-FFF2-40B4-BE49-F238E27FC236}">
                    <a16:creationId xmlns:a16="http://schemas.microsoft.com/office/drawing/2014/main" id="{D16DDE84-E719-51DE-F102-59A6F73AB8AF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0285883" y="2973246"/>
                <a:ext cx="1658160" cy="442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320374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Modern</a:t>
            </a:r>
            <a:r>
              <a:rPr lang="zh-CN" altLang="en-US" dirty="0"/>
              <a:t> </a:t>
            </a:r>
            <a:r>
              <a:rPr lang="en-US" altLang="zh-CN" dirty="0"/>
              <a:t>Deep</a:t>
            </a:r>
            <a:r>
              <a:rPr lang="zh-CN" altLang="en-US" dirty="0"/>
              <a:t> </a:t>
            </a:r>
            <a:r>
              <a:rPr lang="en-US" altLang="zh-CN" dirty="0"/>
              <a:t>Learning</a:t>
            </a:r>
            <a:r>
              <a:rPr lang="zh-CN" altLang="en-US" dirty="0"/>
              <a:t> </a:t>
            </a:r>
            <a:r>
              <a:rPr lang="en-US" altLang="zh-CN" dirty="0"/>
              <a:t>Development</a:t>
            </a:r>
            <a:endParaRPr lang="en-US" dirty="0"/>
          </a:p>
        </p:txBody>
      </p:sp>
      <p:pic>
        <p:nvPicPr>
          <p:cNvPr id="4" name="Picture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8890" y="1866952"/>
            <a:ext cx="1230610" cy="1048815"/>
          </a:xfrm>
          <a:prstGeom prst="rect">
            <a:avLst/>
          </a:prstGeom>
        </p:spPr>
      </p:pic>
      <p:pic>
        <p:nvPicPr>
          <p:cNvPr id="5" name="Picture 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800" y="2204680"/>
            <a:ext cx="1806795" cy="682370"/>
          </a:xfrm>
          <a:prstGeom prst="rect">
            <a:avLst/>
          </a:prstGeom>
        </p:spPr>
      </p:pic>
      <p:pic>
        <p:nvPicPr>
          <p:cNvPr id="6" name="Picture 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3245" y="2184501"/>
            <a:ext cx="1958679" cy="670795"/>
          </a:xfrm>
          <a:prstGeom prst="rect">
            <a:avLst/>
          </a:prstGeom>
        </p:spPr>
      </p:pic>
      <p:pic>
        <p:nvPicPr>
          <p:cNvPr id="7" name="Picture 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9900" y="4118833"/>
            <a:ext cx="1837873" cy="964491"/>
          </a:xfrm>
          <a:prstGeom prst="rect">
            <a:avLst/>
          </a:prstGeom>
        </p:spPr>
      </p:pic>
      <p:pic>
        <p:nvPicPr>
          <p:cNvPr id="8" name="Picture 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4295" y="4137576"/>
            <a:ext cx="1535029" cy="895744"/>
          </a:xfrm>
          <a:prstGeom prst="rect">
            <a:avLst/>
          </a:prstGeom>
        </p:spPr>
      </p:pic>
      <p:pic>
        <p:nvPicPr>
          <p:cNvPr id="9" name="Pictur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39208" y="4319076"/>
            <a:ext cx="2239697" cy="517960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273269" y="3563489"/>
            <a:ext cx="11515506" cy="15796"/>
          </a:xfrm>
          <a:prstGeom prst="straightConnector1">
            <a:avLst/>
          </a:prstGeom>
          <a:ln w="698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1021774" y="2909324"/>
            <a:ext cx="0" cy="667878"/>
          </a:xfrm>
          <a:prstGeom prst="line">
            <a:avLst/>
          </a:prstGeom>
          <a:ln w="698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2902633" y="3577202"/>
            <a:ext cx="0" cy="667878"/>
          </a:xfrm>
          <a:prstGeom prst="line">
            <a:avLst/>
          </a:prstGeom>
          <a:ln w="698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590461" y="2948407"/>
            <a:ext cx="0" cy="628796"/>
          </a:xfrm>
          <a:prstGeom prst="line">
            <a:avLst/>
          </a:prstGeom>
          <a:ln w="698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6494744" y="3577202"/>
            <a:ext cx="0" cy="667878"/>
          </a:xfrm>
          <a:prstGeom prst="line">
            <a:avLst/>
          </a:prstGeom>
          <a:ln w="698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982584" y="2909324"/>
            <a:ext cx="1" cy="667880"/>
          </a:xfrm>
          <a:prstGeom prst="line">
            <a:avLst/>
          </a:prstGeom>
          <a:ln w="698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9690240" y="3565579"/>
            <a:ext cx="0" cy="667878"/>
          </a:xfrm>
          <a:prstGeom prst="line">
            <a:avLst/>
          </a:prstGeom>
          <a:ln w="698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78412" y="3603776"/>
            <a:ext cx="729687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100"/>
              <a:t>2002</a:t>
            </a:r>
            <a:endParaRPr lang="en-US" sz="2100"/>
          </a:p>
        </p:txBody>
      </p:sp>
      <p:sp>
        <p:nvSpPr>
          <p:cNvPr id="22" name="TextBox 21"/>
          <p:cNvSpPr txBox="1"/>
          <p:nvPr/>
        </p:nvSpPr>
        <p:spPr>
          <a:xfrm>
            <a:off x="2559271" y="3171034"/>
            <a:ext cx="729687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100" dirty="0"/>
              <a:t>2010</a:t>
            </a:r>
            <a:endParaRPr lang="en-US" sz="2100" dirty="0"/>
          </a:p>
        </p:txBody>
      </p:sp>
      <p:sp>
        <p:nvSpPr>
          <p:cNvPr id="23" name="TextBox 22"/>
          <p:cNvSpPr txBox="1"/>
          <p:nvPr/>
        </p:nvSpPr>
        <p:spPr>
          <a:xfrm>
            <a:off x="4259858" y="3603776"/>
            <a:ext cx="729687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100" dirty="0"/>
              <a:t>2011</a:t>
            </a:r>
            <a:endParaRPr lang="en-US" sz="2100" dirty="0"/>
          </a:p>
        </p:txBody>
      </p:sp>
      <p:sp>
        <p:nvSpPr>
          <p:cNvPr id="24" name="TextBox 23"/>
          <p:cNvSpPr txBox="1"/>
          <p:nvPr/>
        </p:nvSpPr>
        <p:spPr>
          <a:xfrm>
            <a:off x="6147509" y="3171034"/>
            <a:ext cx="729687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100" dirty="0"/>
              <a:t>2013</a:t>
            </a:r>
            <a:endParaRPr lang="en-US" sz="2100" dirty="0"/>
          </a:p>
        </p:txBody>
      </p:sp>
      <p:sp>
        <p:nvSpPr>
          <p:cNvPr id="25" name="TextBox 24"/>
          <p:cNvSpPr txBox="1"/>
          <p:nvPr/>
        </p:nvSpPr>
        <p:spPr>
          <a:xfrm>
            <a:off x="7673290" y="3603776"/>
            <a:ext cx="729687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100" dirty="0"/>
              <a:t>2014</a:t>
            </a:r>
            <a:endParaRPr lang="en-US" sz="2100" dirty="0"/>
          </a:p>
        </p:txBody>
      </p:sp>
      <p:sp>
        <p:nvSpPr>
          <p:cNvPr id="26" name="TextBox 25"/>
          <p:cNvSpPr txBox="1"/>
          <p:nvPr/>
        </p:nvSpPr>
        <p:spPr>
          <a:xfrm>
            <a:off x="9346878" y="3171034"/>
            <a:ext cx="729687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100" dirty="0"/>
              <a:t>2016</a:t>
            </a:r>
            <a:endParaRPr lang="en-US" sz="2100" dirty="0"/>
          </a:p>
        </p:txBody>
      </p:sp>
      <p:pic>
        <p:nvPicPr>
          <p:cNvPr id="19" name="Picture 1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385204" y="2432836"/>
            <a:ext cx="1806796" cy="456988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1103909" y="2887050"/>
            <a:ext cx="0" cy="648289"/>
          </a:xfrm>
          <a:prstGeom prst="line">
            <a:avLst/>
          </a:prstGeom>
          <a:ln w="698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10702913" y="3594202"/>
            <a:ext cx="729687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100" dirty="0"/>
              <a:t>2017</a:t>
            </a:r>
            <a:endParaRPr lang="en-US" sz="21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61F83BD-C5E6-C84B-471C-0095B74B84CE}"/>
              </a:ext>
            </a:extLst>
          </p:cNvPr>
          <p:cNvSpPr/>
          <p:nvPr/>
        </p:nvSpPr>
        <p:spPr>
          <a:xfrm>
            <a:off x="10491536" y="5807242"/>
            <a:ext cx="1700463" cy="105075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4281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D8596-CA95-2B4A-B222-40DA131691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57200"/>
            <a:ext cx="6560820" cy="1033272"/>
          </a:xfrm>
        </p:spPr>
        <p:txBody>
          <a:bodyPr/>
          <a:lstStyle/>
          <a:p>
            <a:r>
              <a:rPr lang="en-US" dirty="0"/>
              <a:t>Build the Neural Network Using Keras</a:t>
            </a:r>
          </a:p>
        </p:txBody>
      </p:sp>
      <p:pic>
        <p:nvPicPr>
          <p:cNvPr id="4" name="Picture 3" descr="Image showing lines of code used for a neural network">
            <a:extLst>
              <a:ext uri="{FF2B5EF4-FFF2-40B4-BE49-F238E27FC236}">
                <a16:creationId xmlns:a16="http://schemas.microsoft.com/office/drawing/2014/main" id="{2520CD84-1B8B-2146-8B4B-81F1E7637C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107" y="2364105"/>
            <a:ext cx="10496986" cy="2878056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267475-5D31-2B4B-8EE9-D6E1844670A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605CF97B-1311-3D42-8EC8-BFD91CFA157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51055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AI now? Advances in Computing Power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107440" y="2628265"/>
            <a:ext cx="10515600" cy="4351338"/>
          </a:xfrm>
        </p:spPr>
        <p:txBody>
          <a:bodyPr/>
          <a:lstStyle/>
          <a:p>
            <a:r>
              <a:rPr lang="en-US" dirty="0"/>
              <a:t>Advances in algorithm</a:t>
            </a:r>
          </a:p>
          <a:p>
            <a:r>
              <a:rPr lang="en-US" b="1" dirty="0"/>
              <a:t>Advances </a:t>
            </a:r>
            <a:r>
              <a:rPr lang="en-US" b="1"/>
              <a:t>in computing </a:t>
            </a:r>
            <a:r>
              <a:rPr lang="en-US" b="1" dirty="0"/>
              <a:t>power</a:t>
            </a:r>
          </a:p>
          <a:p>
            <a:r>
              <a:rPr lang="en-US" dirty="0"/>
              <a:t>Advances in Big Data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1183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Computing power </a:t>
            </a:r>
            <a:endParaRPr lang="en-US" sz="3200" dirty="0"/>
          </a:p>
        </p:txBody>
      </p:sp>
      <p:pic>
        <p:nvPicPr>
          <p:cNvPr id="1030" name="Picture 6" descr="Graph showing that from 1970 to 2016 the number of transistors on an integrated circuit chip has increased from 1500 to north of 20 billi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8498" y="1581669"/>
            <a:ext cx="6413673" cy="4684988"/>
          </a:xfrm>
          <a:prstGeom prst="rect">
            <a:avLst/>
          </a:prstGeom>
          <a:noFill/>
          <a:ln w="12700">
            <a:solidFill>
              <a:srgbClr val="0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of an Intel processing chip  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0673" y="3637280"/>
            <a:ext cx="1942996" cy="1942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C18806B3-BFC2-4263-AEC3-6F62FC712C3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9000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88C239-693A-0D19-7490-F90836A39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8B7F5691-5875-B919-DFED-94644E1FB8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06425"/>
            <a:ext cx="12192000" cy="5645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10523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4C73B-561C-780D-DBD8-81E58A78C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213C804-381B-C31C-D4EA-3EAC0AAF8E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640" y="2326132"/>
            <a:ext cx="10657498" cy="3526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478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F07F55-1FD7-B298-7E9A-9E213993A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3175ABB-AAA1-247E-81DC-8E664268CE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1176"/>
            <a:ext cx="12129122" cy="6746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87753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A162B-5196-B903-F5CF-AED3EA28D4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Online Media 5" descr="GTC March 2024 Keynote with NVIDIA CEO Jensen Huang">
            <a:hlinkClick r:id="" action="ppaction://media"/>
            <a:extLst>
              <a:ext uri="{FF2B5EF4-FFF2-40B4-BE49-F238E27FC236}">
                <a16:creationId xmlns:a16="http://schemas.microsoft.com/office/drawing/2014/main" id="{2F6D271F-134D-D470-AE3C-8E9D8F3E608D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668704" y="1621536"/>
            <a:ext cx="8609152" cy="4864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683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Video card computing power </a:t>
            </a:r>
            <a:endParaRPr lang="en-US" sz="3200" dirty="0"/>
          </a:p>
        </p:txBody>
      </p:sp>
      <p:pic>
        <p:nvPicPr>
          <p:cNvPr id="1028" name="Picture 4" descr="Image showing a powerful gaming comput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5653" y="1969858"/>
            <a:ext cx="5755894" cy="3237691"/>
          </a:xfrm>
          <a:prstGeom prst="rect">
            <a:avLst/>
          </a:prstGeom>
          <a:noFill/>
          <a:ln w="12700">
            <a:solidFill>
              <a:srgbClr val="0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26F5E79-0677-4180-9C10-BA85759FEA13}"/>
              </a:ext>
            </a:extLst>
          </p:cNvPr>
          <p:cNvSpPr txBox="1"/>
          <p:nvPr/>
        </p:nvSpPr>
        <p:spPr>
          <a:xfrm>
            <a:off x="2611120" y="5502269"/>
            <a:ext cx="9804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Video card computing power - </a:t>
            </a:r>
            <a:r>
              <a:rPr lang="en-US" sz="1800" dirty="0"/>
              <a:t>increased 1 million times since the 1990s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C18806B3-BFC2-4263-AEC3-6F62FC712C3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056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73333E3-4DA2-AE45-99EB-156C52C6D79D}"/>
              </a:ext>
            </a:extLst>
          </p:cNvPr>
          <p:cNvSpPr txBox="1"/>
          <p:nvPr/>
        </p:nvSpPr>
        <p:spPr bwMode="auto">
          <a:xfrm>
            <a:off x="7407511" y="6251448"/>
            <a:ext cx="3238151" cy="37959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 lIns="50800" tIns="50800" rIns="50800" bIns="50800" rtlCol="0">
            <a:prstTxWarp prst="textNoShape">
              <a:avLst/>
            </a:prstTxWarp>
            <a:spAutoFit/>
          </a:bodyPr>
          <a:lstStyle/>
          <a:p>
            <a:pPr eaLnBrk="0" hangingPunct="0">
              <a:buSzPct val="58000"/>
            </a:pPr>
            <a:r>
              <a:rPr lang="en-US" dirty="0"/>
              <a:t>Credit to Colin Garvey, 2018</a:t>
            </a:r>
            <a:endParaRPr lang="en-US" sz="1400" kern="0" dirty="0">
              <a:sym typeface="Calibri" charset="0"/>
            </a:endParaRPr>
          </a:p>
        </p:txBody>
      </p:sp>
      <p:pic>
        <p:nvPicPr>
          <p:cNvPr id="2" name="Picture 2" descr="Graph showing 3 AI booms from the 1960s until after the 2010s">
            <a:extLst>
              <a:ext uri="{FF2B5EF4-FFF2-40B4-BE49-F238E27FC236}">
                <a16:creationId xmlns:a16="http://schemas.microsoft.com/office/drawing/2014/main" id="{10AF13EA-3A9E-F34F-88EE-235B3A1DCC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5" t="10786" r="422" b="7116"/>
          <a:stretch/>
        </p:blipFill>
        <p:spPr bwMode="auto">
          <a:xfrm>
            <a:off x="1699846" y="1711457"/>
            <a:ext cx="8487508" cy="4377077"/>
          </a:xfrm>
          <a:prstGeom prst="rect">
            <a:avLst/>
          </a:prstGeom>
          <a:ln w="158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E323D83B-58DC-433C-9C02-52325D6B48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 Booms </a:t>
            </a:r>
          </a:p>
        </p:txBody>
      </p:sp>
    </p:spTree>
    <p:extLst>
      <p:ext uri="{BB962C8B-B14F-4D97-AF65-F5344CB8AC3E}">
        <p14:creationId xmlns:p14="http://schemas.microsoft.com/office/powerpoint/2010/main" val="3376956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E91BB1-837D-8346-B79C-353F680D0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Computing</a:t>
            </a:r>
          </a:p>
        </p:txBody>
      </p:sp>
      <p:pic>
        <p:nvPicPr>
          <p:cNvPr id="5" name="Picture 4" descr="Cloud computing image showing icons for Server, Storage, Mobile, Applications, Database, Hybrid Cloud, Public Cloud, and Privat Cloud ">
            <a:extLst>
              <a:ext uri="{FF2B5EF4-FFF2-40B4-BE49-F238E27FC236}">
                <a16:creationId xmlns:a16="http://schemas.microsoft.com/office/drawing/2014/main" id="{C6A362EB-D941-4756-830E-C1C2BA1E59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4694" y="1612810"/>
            <a:ext cx="5602612" cy="5000025"/>
          </a:xfrm>
          <a:prstGeom prst="rect">
            <a:avLst/>
          </a:prstGeom>
          <a:ln w="12700">
            <a:solidFill>
              <a:srgbClr val="0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883367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69C15D-CEA1-624B-99C3-460B412EE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 Mom! I found a Cat!</a:t>
            </a:r>
          </a:p>
        </p:txBody>
      </p:sp>
      <p:pic>
        <p:nvPicPr>
          <p:cNvPr id="9" name="Picture 8" descr="Image of man in front of 3 computer screens with cat pictures on them and a New York Times logo and headline next to him that says &quot;How Many Computers to Identify a Cat? 16,000&quot;">
            <a:extLst>
              <a:ext uri="{FF2B5EF4-FFF2-40B4-BE49-F238E27FC236}">
                <a16:creationId xmlns:a16="http://schemas.microsoft.com/office/drawing/2014/main" id="{DE0396FB-2D64-4776-B01C-874779B03C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357" y="1839639"/>
            <a:ext cx="10077450" cy="3867150"/>
          </a:xfrm>
          <a:prstGeom prst="rect">
            <a:avLst/>
          </a:prstGeom>
          <a:ln w="12700">
            <a:solidFill>
              <a:srgbClr val="0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586191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AI now? Advances in Big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589280" y="2303145"/>
            <a:ext cx="10515600" cy="4351338"/>
          </a:xfrm>
        </p:spPr>
        <p:txBody>
          <a:bodyPr/>
          <a:lstStyle/>
          <a:p>
            <a:r>
              <a:rPr lang="en-US" dirty="0"/>
              <a:t>Advances in algorithm</a:t>
            </a:r>
          </a:p>
          <a:p>
            <a:r>
              <a:rPr lang="en-US" dirty="0"/>
              <a:t>Advances in computing power</a:t>
            </a:r>
          </a:p>
          <a:p>
            <a:r>
              <a:rPr lang="en-US" b="1" dirty="0"/>
              <a:t>Advances in Big Data</a:t>
            </a:r>
          </a:p>
          <a:p>
            <a:pPr lvl="1"/>
            <a:r>
              <a:rPr lang="en-US" dirty="0"/>
              <a:t>Data is the new oil!</a:t>
            </a:r>
          </a:p>
          <a:p>
            <a:pPr lvl="1"/>
            <a:endParaRPr lang="en-US" dirty="0"/>
          </a:p>
        </p:txBody>
      </p:sp>
      <p:pic>
        <p:nvPicPr>
          <p:cNvPr id="1026" name="Picture 2" descr="Image of Rocket with fire nad smoke coming out of the back of it against an increasingly dark sky">
            <a:extLst>
              <a:ext uri="{FF2B5EF4-FFF2-40B4-BE49-F238E27FC236}">
                <a16:creationId xmlns:a16="http://schemas.microsoft.com/office/drawing/2014/main" id="{DC841F2B-DBF9-C04D-BD80-B6E25C7FF0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4960" y="1704848"/>
            <a:ext cx="5437632" cy="4078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4AC8434-C68B-36AF-BF09-1D6F22772491}"/>
              </a:ext>
            </a:extLst>
          </p:cNvPr>
          <p:cNvSpPr/>
          <p:nvPr/>
        </p:nvSpPr>
        <p:spPr>
          <a:xfrm>
            <a:off x="10491536" y="5807242"/>
            <a:ext cx="1700463" cy="105075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0972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66219B8-C5C8-4816-B741-4C72498F8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Learning </a:t>
            </a:r>
          </a:p>
        </p:txBody>
      </p:sp>
      <p:pic>
        <p:nvPicPr>
          <p:cNvPr id="4" name="Picture 3" descr="Graph showing performance increase as we move to deep learning from previous older learning algorithms 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92" t="12623" r="5911" b="9931"/>
          <a:stretch/>
        </p:blipFill>
        <p:spPr>
          <a:xfrm>
            <a:off x="2893288" y="1825625"/>
            <a:ext cx="6222544" cy="417225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A921535-534D-01BA-D187-C4AE980ED559}"/>
              </a:ext>
            </a:extLst>
          </p:cNvPr>
          <p:cNvSpPr/>
          <p:nvPr/>
        </p:nvSpPr>
        <p:spPr>
          <a:xfrm>
            <a:off x="10491536" y="5807242"/>
            <a:ext cx="1700463" cy="105075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0613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Tipping point?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9841C9-5522-42E6-AAC4-FDAFFC37D52A}"/>
              </a:ext>
            </a:extLst>
          </p:cNvPr>
          <p:cNvSpPr txBox="1"/>
          <p:nvPr/>
        </p:nvSpPr>
        <p:spPr>
          <a:xfrm>
            <a:off x="2066911" y="2376894"/>
            <a:ext cx="9404205" cy="261610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“Most people don’t understand the difference between 95% accuracy and 99% accuracy. </a:t>
            </a:r>
          </a:p>
          <a:p>
            <a:pPr algn="ctr"/>
            <a:endParaRPr lang="en-US" sz="36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en-US" sz="36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99% is game changing.”</a:t>
            </a:r>
          </a:p>
          <a:p>
            <a:pPr algn="r"/>
            <a:r>
              <a:rPr lang="en-US" sz="2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Andrew Ng</a:t>
            </a:r>
          </a:p>
        </p:txBody>
      </p:sp>
    </p:spTree>
    <p:extLst>
      <p:ext uri="{BB962C8B-B14F-4D97-AF65-F5344CB8AC3E}">
        <p14:creationId xmlns:p14="http://schemas.microsoft.com/office/powerpoint/2010/main" val="33509286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5B0B1E4C-FFB3-4950-9185-41E4BC723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Data Timeline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98808C59-030A-41AB-8B48-6F66C38FF40D}" type="slidenum">
              <a:rPr lang="en-US" smtClean="0"/>
              <a:t>25</a:t>
            </a:fld>
            <a:endParaRPr lang="en-US"/>
          </a:p>
        </p:txBody>
      </p:sp>
      <p:pic>
        <p:nvPicPr>
          <p:cNvPr id="9" name="Picture 8" descr="Big data timeline ">
            <a:extLst>
              <a:ext uri="{FF2B5EF4-FFF2-40B4-BE49-F238E27FC236}">
                <a16:creationId xmlns:a16="http://schemas.microsoft.com/office/drawing/2014/main" id="{1A984F00-13C0-4A03-9528-C0BC2BA343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751" y="1840585"/>
            <a:ext cx="8763929" cy="4515765"/>
          </a:xfrm>
          <a:prstGeom prst="rect">
            <a:avLst/>
          </a:prstGeom>
          <a:ln w="12700">
            <a:solidFill>
              <a:srgbClr val="0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C7603AEE-911B-07C5-61F9-6625040C40A6}"/>
                  </a:ext>
                </a:extLst>
              </p14:cNvPr>
              <p14:cNvContentPartPr/>
              <p14:nvPr/>
            </p14:nvContentPartPr>
            <p14:xfrm>
              <a:off x="2642723" y="4992846"/>
              <a:ext cx="320400" cy="2419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C7603AEE-911B-07C5-61F9-6625040C40A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627603" y="4977366"/>
                <a:ext cx="351000" cy="27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E5804F5-1F3C-12F1-9E4D-110DE94ED924}"/>
                  </a:ext>
                </a:extLst>
              </p14:cNvPr>
              <p14:cNvContentPartPr/>
              <p14:nvPr/>
            </p14:nvContentPartPr>
            <p14:xfrm>
              <a:off x="3598523" y="2867406"/>
              <a:ext cx="246600" cy="189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E5804F5-1F3C-12F1-9E4D-110DE94ED92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578003" y="2846886"/>
                <a:ext cx="287280" cy="23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D4D7BA0B-37C0-3D83-CE16-7D63161F16CB}"/>
                  </a:ext>
                </a:extLst>
              </p14:cNvPr>
              <p14:cNvContentPartPr/>
              <p14:nvPr/>
            </p14:nvContentPartPr>
            <p14:xfrm>
              <a:off x="4894523" y="6015966"/>
              <a:ext cx="361800" cy="23940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D4D7BA0B-37C0-3D83-CE16-7D63161F16CB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879403" y="6000846"/>
                <a:ext cx="392400" cy="27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39161AC7-77D7-676F-9184-B372F4004861}"/>
                  </a:ext>
                </a:extLst>
              </p14:cNvPr>
              <p14:cNvContentPartPr/>
              <p14:nvPr/>
            </p14:nvContentPartPr>
            <p14:xfrm>
              <a:off x="5305283" y="2882886"/>
              <a:ext cx="187560" cy="14760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39161AC7-77D7-676F-9184-B372F4004861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284763" y="2862677"/>
                <a:ext cx="228240" cy="1883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E8EC957D-7280-17E2-1923-426A2EEC16B1}"/>
                  </a:ext>
                </a:extLst>
              </p14:cNvPr>
              <p14:cNvContentPartPr/>
              <p14:nvPr/>
            </p14:nvContentPartPr>
            <p14:xfrm>
              <a:off x="5408243" y="5029566"/>
              <a:ext cx="278640" cy="2206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E8EC957D-7280-17E2-1923-426A2EEC16B1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388083" y="5009046"/>
                <a:ext cx="319320" cy="26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61D929AE-2ED3-92F5-1952-8E34ACE5FB9B}"/>
                  </a:ext>
                </a:extLst>
              </p14:cNvPr>
              <p14:cNvContentPartPr/>
              <p14:nvPr/>
            </p14:nvContentPartPr>
            <p14:xfrm>
              <a:off x="6237683" y="5538606"/>
              <a:ext cx="246960" cy="2419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61D929AE-2ED3-92F5-1952-8E34ACE5FB9B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217163" y="5518086"/>
                <a:ext cx="287640" cy="28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27ECA84F-0BBD-9513-637F-3DEABE9CC263}"/>
                  </a:ext>
                </a:extLst>
              </p14:cNvPr>
              <p14:cNvContentPartPr/>
              <p14:nvPr/>
            </p14:nvContentPartPr>
            <p14:xfrm>
              <a:off x="6720443" y="2904126"/>
              <a:ext cx="152640" cy="1209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27ECA84F-0BBD-9513-637F-3DEABE9CC263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699923" y="2883606"/>
                <a:ext cx="193320" cy="16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FEF9957F-57B0-944E-64B6-9C91146DFE24}"/>
                  </a:ext>
                </a:extLst>
              </p14:cNvPr>
              <p14:cNvContentPartPr/>
              <p14:nvPr/>
            </p14:nvContentPartPr>
            <p14:xfrm>
              <a:off x="8263043" y="2804406"/>
              <a:ext cx="147240" cy="14220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FEF9957F-57B0-944E-64B6-9C91146DFE24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8242883" y="2783886"/>
                <a:ext cx="187920" cy="18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59A231BC-968C-A063-7870-701F1E31CA69}"/>
                  </a:ext>
                </a:extLst>
              </p14:cNvPr>
              <p14:cNvContentPartPr/>
              <p14:nvPr/>
            </p14:nvContentPartPr>
            <p14:xfrm>
              <a:off x="8704043" y="5029566"/>
              <a:ext cx="178920" cy="23652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59A231BC-968C-A063-7870-701F1E31CA69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8688923" y="5014086"/>
                <a:ext cx="209160" cy="267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549707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Here comes Big Data!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9319365" y="6538912"/>
            <a:ext cx="2743200" cy="365125"/>
          </a:xfrm>
        </p:spPr>
        <p:txBody>
          <a:bodyPr/>
          <a:lstStyle/>
          <a:p>
            <a:pPr>
              <a:defRPr/>
            </a:pPr>
            <a:fld id="{664C0BAD-2F92-4AEF-8F4B-81040DE99DAC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pic>
        <p:nvPicPr>
          <p:cNvPr id="9" name="Picture 8" descr="Image of big data logos including sqoop, flume, zookeeper, hadoop, oozie, pig, spark, yarn, r connectors, hive, and hbase">
            <a:extLst>
              <a:ext uri="{FF2B5EF4-FFF2-40B4-BE49-F238E27FC236}">
                <a16:creationId xmlns:a16="http://schemas.microsoft.com/office/drawing/2014/main" id="{59DC0E4D-6DBB-4AE4-8E23-17590AFBDF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612" y="1921192"/>
            <a:ext cx="7877175" cy="4295775"/>
          </a:xfrm>
          <a:prstGeom prst="rect">
            <a:avLst/>
          </a:prstGeom>
          <a:ln>
            <a:solidFill>
              <a:srgbClr val="0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C6FB4B34-3CA7-56BF-E6F9-F21627D12D64}"/>
                  </a:ext>
                </a:extLst>
              </p14:cNvPr>
              <p14:cNvContentPartPr/>
              <p14:nvPr/>
            </p14:nvContentPartPr>
            <p14:xfrm>
              <a:off x="6148403" y="252006"/>
              <a:ext cx="887040" cy="105696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C6FB4B34-3CA7-56BF-E6F9-F21627D12D6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132929" y="236886"/>
                <a:ext cx="917268" cy="108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2B2503FE-2BE4-704E-8FC4-1BE6AEC6B72F}"/>
                  </a:ext>
                </a:extLst>
              </p14:cNvPr>
              <p14:cNvContentPartPr/>
              <p14:nvPr/>
            </p14:nvContentPartPr>
            <p14:xfrm>
              <a:off x="6253163" y="1545846"/>
              <a:ext cx="254160" cy="86580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2B2503FE-2BE4-704E-8FC4-1BE6AEC6B72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238043" y="1530726"/>
                <a:ext cx="284400" cy="89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04EC292E-D760-DBC8-EE33-1A88865416EA}"/>
                  </a:ext>
                </a:extLst>
              </p14:cNvPr>
              <p14:cNvContentPartPr/>
              <p14:nvPr/>
            </p14:nvContentPartPr>
            <p14:xfrm>
              <a:off x="6442163" y="621726"/>
              <a:ext cx="609120" cy="819000"/>
            </p14:xfrm>
          </p:contentPart>
        </mc:Choice>
        <mc:Fallback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04EC292E-D760-DBC8-EE33-1A88865416EA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427043" y="606606"/>
                <a:ext cx="639720" cy="84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8000938D-F667-0566-8675-D656CFF40BA7}"/>
                  </a:ext>
                </a:extLst>
              </p14:cNvPr>
              <p14:cNvContentPartPr/>
              <p14:nvPr/>
            </p14:nvContentPartPr>
            <p14:xfrm>
              <a:off x="6772643" y="75966"/>
              <a:ext cx="2461680" cy="2335680"/>
            </p14:xfrm>
          </p:contentPart>
        </mc:Choice>
        <mc:Fallback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8000938D-F667-0566-8675-D656CFF40BA7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757523" y="60846"/>
                <a:ext cx="2492280" cy="236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49EB28B7-4D31-4DCB-0061-C3C6F5680953}"/>
                  </a:ext>
                </a:extLst>
              </p14:cNvPr>
              <p14:cNvContentPartPr/>
              <p14:nvPr/>
            </p14:nvContentPartPr>
            <p14:xfrm>
              <a:off x="8394443" y="-142194"/>
              <a:ext cx="2083680" cy="1794960"/>
            </p14:xfrm>
          </p:contentPart>
        </mc:Choice>
        <mc:Fallback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49EB28B7-4D31-4DCB-0061-C3C6F5680953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379323" y="-157314"/>
                <a:ext cx="2114280" cy="182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FF725085-A6C1-3D4A-11CA-7268B49D24D6}"/>
                  </a:ext>
                </a:extLst>
              </p14:cNvPr>
              <p14:cNvContentPartPr/>
              <p14:nvPr/>
            </p14:nvContentPartPr>
            <p14:xfrm>
              <a:off x="8562203" y="1139406"/>
              <a:ext cx="2787120" cy="1106640"/>
            </p14:xfrm>
          </p:contentPart>
        </mc:Choice>
        <mc:Fallback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FF725085-A6C1-3D4A-11CA-7268B49D24D6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547083" y="1123926"/>
                <a:ext cx="2817360" cy="113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D293B9DF-53FE-B714-A8A7-1C265DA4BF74}"/>
                  </a:ext>
                </a:extLst>
              </p14:cNvPr>
              <p14:cNvContentPartPr/>
              <p14:nvPr/>
            </p14:nvContentPartPr>
            <p14:xfrm>
              <a:off x="9459683" y="2629086"/>
              <a:ext cx="2298960" cy="870120"/>
            </p14:xfrm>
          </p:contentPart>
        </mc:Choice>
        <mc:Fallback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D293B9DF-53FE-B714-A8A7-1C265DA4BF74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9444563" y="2613972"/>
                <a:ext cx="2329560" cy="90034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9C6780A8-749B-0B37-493E-C9EBED7FFF6C}"/>
                  </a:ext>
                </a:extLst>
              </p14:cNvPr>
              <p14:cNvContentPartPr/>
              <p14:nvPr/>
            </p14:nvContentPartPr>
            <p14:xfrm>
              <a:off x="7717283" y="5438526"/>
              <a:ext cx="655920" cy="790560"/>
            </p14:xfrm>
          </p:contentPart>
        </mc:Choice>
        <mc:Fallback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9C6780A8-749B-0B37-493E-C9EBED7FFF6C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702163" y="5423406"/>
                <a:ext cx="686160" cy="82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736D63C0-673B-A84D-80C1-DEB595516585}"/>
                  </a:ext>
                </a:extLst>
              </p14:cNvPr>
              <p14:cNvContentPartPr/>
              <p14:nvPr/>
            </p14:nvContentPartPr>
            <p14:xfrm>
              <a:off x="8945963" y="5268246"/>
              <a:ext cx="2120040" cy="1311840"/>
            </p14:xfrm>
          </p:contentPart>
        </mc:Choice>
        <mc:Fallback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736D63C0-673B-A84D-80C1-DEB595516585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8930843" y="5253126"/>
                <a:ext cx="2150280" cy="134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0F8B99B2-1353-9F82-57B2-F43ED9153A2F}"/>
                  </a:ext>
                </a:extLst>
              </p14:cNvPr>
              <p14:cNvContentPartPr/>
              <p14:nvPr/>
            </p14:nvContentPartPr>
            <p14:xfrm>
              <a:off x="4379723" y="671046"/>
              <a:ext cx="1028880" cy="1753200"/>
            </p14:xfrm>
          </p:contentPart>
        </mc:Choice>
        <mc:Fallback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0F8B99B2-1353-9F82-57B2-F43ED9153A2F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364603" y="655926"/>
                <a:ext cx="1059480" cy="178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F636D2EB-FC76-07B3-3656-C28AA4EF4A99}"/>
                  </a:ext>
                </a:extLst>
              </p14:cNvPr>
              <p14:cNvContentPartPr/>
              <p14:nvPr/>
            </p14:nvContentPartPr>
            <p14:xfrm>
              <a:off x="5109803" y="818646"/>
              <a:ext cx="744840" cy="739440"/>
            </p14:xfrm>
          </p:contentPart>
        </mc:Choice>
        <mc:Fallback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F636D2EB-FC76-07B3-3656-C28AA4EF4A99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094683" y="803533"/>
                <a:ext cx="775440" cy="7700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B1665140-7486-051B-330B-56C71814234E}"/>
                  </a:ext>
                </a:extLst>
              </p14:cNvPr>
              <p14:cNvContentPartPr/>
              <p14:nvPr/>
            </p14:nvContentPartPr>
            <p14:xfrm>
              <a:off x="5513363" y="421566"/>
              <a:ext cx="309960" cy="244080"/>
            </p14:xfrm>
          </p:contentPart>
        </mc:Choice>
        <mc:Fallback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B1665140-7486-051B-330B-56C71814234E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5497883" y="406446"/>
                <a:ext cx="340560" cy="27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7DF6F747-6458-8262-C44D-C67AA0966F6F}"/>
                  </a:ext>
                </a:extLst>
              </p14:cNvPr>
              <p14:cNvContentPartPr/>
              <p14:nvPr/>
            </p14:nvContentPartPr>
            <p14:xfrm>
              <a:off x="3949523" y="1479966"/>
              <a:ext cx="246960" cy="718560"/>
            </p14:xfrm>
          </p:contentPart>
        </mc:Choice>
        <mc:Fallback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7DF6F747-6458-8262-C44D-C67AA0966F6F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934043" y="1464494"/>
                <a:ext cx="277560" cy="7487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31AFFFA3-5584-1BC9-5918-66D76849F3BA}"/>
                  </a:ext>
                </a:extLst>
              </p14:cNvPr>
              <p14:cNvContentPartPr/>
              <p14:nvPr/>
            </p14:nvContentPartPr>
            <p14:xfrm>
              <a:off x="3188483" y="5556966"/>
              <a:ext cx="283680" cy="975960"/>
            </p14:xfrm>
          </p:contentPart>
        </mc:Choice>
        <mc:Fallback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31AFFFA3-5584-1BC9-5918-66D76849F3BA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3173363" y="5541486"/>
                <a:ext cx="314280" cy="100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A23BF01C-1D68-63B3-2F03-E2DDF0F3B654}"/>
                  </a:ext>
                </a:extLst>
              </p14:cNvPr>
              <p14:cNvContentPartPr/>
              <p14:nvPr/>
            </p14:nvContentPartPr>
            <p14:xfrm>
              <a:off x="3776363" y="6102726"/>
              <a:ext cx="1774080" cy="551520"/>
            </p14:xfrm>
          </p:contentPart>
        </mc:Choice>
        <mc:Fallback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A23BF01C-1D68-63B3-2F03-E2DDF0F3B654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3760883" y="6087606"/>
                <a:ext cx="1804680" cy="58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56BBC369-B7E2-3D90-2841-59DF2DDA521A}"/>
                  </a:ext>
                </a:extLst>
              </p14:cNvPr>
              <p14:cNvContentPartPr/>
              <p14:nvPr/>
            </p14:nvContentPartPr>
            <p14:xfrm>
              <a:off x="1383803" y="5105526"/>
              <a:ext cx="944280" cy="767160"/>
            </p14:xfrm>
          </p:contentPart>
        </mc:Choice>
        <mc:Fallback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56BBC369-B7E2-3D90-2841-59DF2DDA521A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368683" y="5090406"/>
                <a:ext cx="974880" cy="79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ED3D6843-EFD6-3D26-FFC2-74F5C921BF9E}"/>
                  </a:ext>
                </a:extLst>
              </p14:cNvPr>
              <p14:cNvContentPartPr/>
              <p14:nvPr/>
            </p14:nvContentPartPr>
            <p14:xfrm>
              <a:off x="439163" y="6060606"/>
              <a:ext cx="320040" cy="420120"/>
            </p14:xfrm>
          </p:contentPart>
        </mc:Choice>
        <mc:Fallback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ED3D6843-EFD6-3D26-FFC2-74F5C921BF9E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424043" y="6045486"/>
                <a:ext cx="350280" cy="45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68E60DDC-5279-9A14-AE22-C1E2C9094E2E}"/>
                  </a:ext>
                </a:extLst>
              </p14:cNvPr>
              <p14:cNvContentPartPr/>
              <p14:nvPr/>
            </p14:nvContentPartPr>
            <p14:xfrm>
              <a:off x="795563" y="5919126"/>
              <a:ext cx="168120" cy="292320"/>
            </p14:xfrm>
          </p:contentPart>
        </mc:Choice>
        <mc:Fallback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68E60DDC-5279-9A14-AE22-C1E2C9094E2E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780083" y="5903646"/>
                <a:ext cx="198720" cy="32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136" name="Ink 135">
                <a:extLst>
                  <a:ext uri="{FF2B5EF4-FFF2-40B4-BE49-F238E27FC236}">
                    <a16:creationId xmlns:a16="http://schemas.microsoft.com/office/drawing/2014/main" id="{30E80C6D-FAB4-E6C3-7769-1EFEB89BE125}"/>
                  </a:ext>
                </a:extLst>
              </p14:cNvPr>
              <p14:cNvContentPartPr/>
              <p14:nvPr/>
            </p14:nvContentPartPr>
            <p14:xfrm>
              <a:off x="932003" y="4901046"/>
              <a:ext cx="651240" cy="798120"/>
            </p14:xfrm>
          </p:contentPart>
        </mc:Choice>
        <mc:Fallback>
          <p:pic>
            <p:nvPicPr>
              <p:cNvPr id="136" name="Ink 135">
                <a:extLst>
                  <a:ext uri="{FF2B5EF4-FFF2-40B4-BE49-F238E27FC236}">
                    <a16:creationId xmlns:a16="http://schemas.microsoft.com/office/drawing/2014/main" id="{30E80C6D-FAB4-E6C3-7769-1EFEB89BE125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916523" y="4885566"/>
                <a:ext cx="681480" cy="82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8B1B2DC0-65F2-1EE0-1E84-23BDDFE6DAA6}"/>
                  </a:ext>
                </a:extLst>
              </p14:cNvPr>
              <p14:cNvContentPartPr/>
              <p14:nvPr/>
            </p14:nvContentPartPr>
            <p14:xfrm>
              <a:off x="1561643" y="4602966"/>
              <a:ext cx="147960" cy="340200"/>
            </p14:xfrm>
          </p:contentPart>
        </mc:Choice>
        <mc:Fallback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8B1B2DC0-65F2-1EE0-1E84-23BDDFE6DAA6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546523" y="4587846"/>
                <a:ext cx="178560" cy="37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612F0EFC-27A4-70F6-D05B-239CC2194C9A}"/>
                  </a:ext>
                </a:extLst>
              </p14:cNvPr>
              <p14:cNvContentPartPr/>
              <p14:nvPr/>
            </p14:nvContentPartPr>
            <p14:xfrm>
              <a:off x="1592963" y="4455006"/>
              <a:ext cx="173520" cy="267840"/>
            </p14:xfrm>
          </p:contentPart>
        </mc:Choice>
        <mc:Fallback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612F0EFC-27A4-70F6-D05B-239CC2194C9A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577843" y="4439526"/>
                <a:ext cx="204120" cy="29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46C3BA3A-A736-9E9D-3922-B6C72BD5F3D0}"/>
                  </a:ext>
                </a:extLst>
              </p14:cNvPr>
              <p14:cNvContentPartPr/>
              <p14:nvPr/>
            </p14:nvContentPartPr>
            <p14:xfrm>
              <a:off x="1215323" y="3200766"/>
              <a:ext cx="1055160" cy="189360"/>
            </p14:xfrm>
          </p:contentPart>
        </mc:Choice>
        <mc:Fallback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46C3BA3A-A736-9E9D-3922-B6C72BD5F3D0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199843" y="3185286"/>
                <a:ext cx="1085760" cy="21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CA0DA2D6-8BF4-3FC1-E6B2-A11C6D7A27F3}"/>
                  </a:ext>
                </a:extLst>
              </p14:cNvPr>
              <p14:cNvContentPartPr/>
              <p14:nvPr/>
            </p14:nvContentPartPr>
            <p14:xfrm>
              <a:off x="464723" y="3369246"/>
              <a:ext cx="215640" cy="257040"/>
            </p14:xfrm>
          </p:contentPart>
        </mc:Choice>
        <mc:Fallback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CA0DA2D6-8BF4-3FC1-E6B2-A11C6D7A27F3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449603" y="3353766"/>
                <a:ext cx="245880" cy="28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742C1080-8FF8-B92B-AB4C-90EC846A0737}"/>
                  </a:ext>
                </a:extLst>
              </p14:cNvPr>
              <p14:cNvContentPartPr/>
              <p14:nvPr/>
            </p14:nvContentPartPr>
            <p14:xfrm>
              <a:off x="685043" y="3158646"/>
              <a:ext cx="236520" cy="225360"/>
            </p14:xfrm>
          </p:contentPart>
        </mc:Choice>
        <mc:Fallback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742C1080-8FF8-B92B-AB4C-90EC846A0737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669923" y="3143526"/>
                <a:ext cx="267120" cy="25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24EDF9B7-C388-2217-D3E7-91EC3786DA2B}"/>
                  </a:ext>
                </a:extLst>
              </p14:cNvPr>
              <p14:cNvContentPartPr/>
              <p14:nvPr/>
            </p14:nvContentPartPr>
            <p14:xfrm>
              <a:off x="952883" y="2875326"/>
              <a:ext cx="199800" cy="273240"/>
            </p14:xfrm>
          </p:contentPart>
        </mc:Choice>
        <mc:Fallback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24EDF9B7-C388-2217-D3E7-91EC3786DA2B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937763" y="2859846"/>
                <a:ext cx="230400" cy="30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143" name="Ink 142">
                <a:extLst>
                  <a:ext uri="{FF2B5EF4-FFF2-40B4-BE49-F238E27FC236}">
                    <a16:creationId xmlns:a16="http://schemas.microsoft.com/office/drawing/2014/main" id="{44695D55-40BF-3784-BA19-0212C9D425EE}"/>
                  </a:ext>
                </a:extLst>
              </p14:cNvPr>
              <p14:cNvContentPartPr/>
              <p14:nvPr/>
            </p14:nvContentPartPr>
            <p14:xfrm>
              <a:off x="1100483" y="2843646"/>
              <a:ext cx="102240" cy="163080"/>
            </p14:xfrm>
          </p:contentPart>
        </mc:Choice>
        <mc:Fallback>
          <p:pic>
            <p:nvPicPr>
              <p:cNvPr id="143" name="Ink 142">
                <a:extLst>
                  <a:ext uri="{FF2B5EF4-FFF2-40B4-BE49-F238E27FC236}">
                    <a16:creationId xmlns:a16="http://schemas.microsoft.com/office/drawing/2014/main" id="{44695D55-40BF-3784-BA19-0212C9D425EE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1085003" y="2828526"/>
                <a:ext cx="132840" cy="19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id="{AD8F007F-1BDE-C2CE-30A3-05C27FC6E1CA}"/>
                  </a:ext>
                </a:extLst>
              </p14:cNvPr>
              <p14:cNvContentPartPr/>
              <p14:nvPr/>
            </p14:nvContentPartPr>
            <p14:xfrm>
              <a:off x="1141883" y="2665446"/>
              <a:ext cx="220680" cy="325800"/>
            </p14:xfrm>
          </p:contentPart>
        </mc:Choice>
        <mc:Fallback>
          <p:pic>
            <p:nvPicPr>
              <p:cNvPr id="144" name="Ink 143">
                <a:extLst>
                  <a:ext uri="{FF2B5EF4-FFF2-40B4-BE49-F238E27FC236}">
                    <a16:creationId xmlns:a16="http://schemas.microsoft.com/office/drawing/2014/main" id="{AD8F007F-1BDE-C2CE-30A3-05C27FC6E1CA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1126403" y="2649966"/>
                <a:ext cx="251280" cy="35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145" name="Ink 144">
                <a:extLst>
                  <a:ext uri="{FF2B5EF4-FFF2-40B4-BE49-F238E27FC236}">
                    <a16:creationId xmlns:a16="http://schemas.microsoft.com/office/drawing/2014/main" id="{1D7A4136-D2DD-6966-8553-0095A4D8F302}"/>
                  </a:ext>
                </a:extLst>
              </p14:cNvPr>
              <p14:cNvContentPartPr/>
              <p14:nvPr/>
            </p14:nvContentPartPr>
            <p14:xfrm>
              <a:off x="1472363" y="2313006"/>
              <a:ext cx="294120" cy="435960"/>
            </p14:xfrm>
          </p:contentPart>
        </mc:Choice>
        <mc:Fallback>
          <p:pic>
            <p:nvPicPr>
              <p:cNvPr id="145" name="Ink 144">
                <a:extLst>
                  <a:ext uri="{FF2B5EF4-FFF2-40B4-BE49-F238E27FC236}">
                    <a16:creationId xmlns:a16="http://schemas.microsoft.com/office/drawing/2014/main" id="{1D7A4136-D2DD-6966-8553-0095A4D8F302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1457243" y="2297886"/>
                <a:ext cx="324720" cy="46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146" name="Ink 145">
                <a:extLst>
                  <a:ext uri="{FF2B5EF4-FFF2-40B4-BE49-F238E27FC236}">
                    <a16:creationId xmlns:a16="http://schemas.microsoft.com/office/drawing/2014/main" id="{EA5559CB-D8E5-080C-6DF4-8CED8C12D54B}"/>
                  </a:ext>
                </a:extLst>
              </p14:cNvPr>
              <p14:cNvContentPartPr/>
              <p14:nvPr/>
            </p14:nvContentPartPr>
            <p14:xfrm>
              <a:off x="223883" y="4034886"/>
              <a:ext cx="109440" cy="168120"/>
            </p14:xfrm>
          </p:contentPart>
        </mc:Choice>
        <mc:Fallback>
          <p:pic>
            <p:nvPicPr>
              <p:cNvPr id="146" name="Ink 145">
                <a:extLst>
                  <a:ext uri="{FF2B5EF4-FFF2-40B4-BE49-F238E27FC236}">
                    <a16:creationId xmlns:a16="http://schemas.microsoft.com/office/drawing/2014/main" id="{EA5559CB-D8E5-080C-6DF4-8CED8C12D54B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208763" y="4019766"/>
                <a:ext cx="140040" cy="19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147" name="Ink 146">
                <a:extLst>
                  <a:ext uri="{FF2B5EF4-FFF2-40B4-BE49-F238E27FC236}">
                    <a16:creationId xmlns:a16="http://schemas.microsoft.com/office/drawing/2014/main" id="{2077AE7D-B48A-E3BA-1565-3D7EF0305A32}"/>
                  </a:ext>
                </a:extLst>
              </p14:cNvPr>
              <p14:cNvContentPartPr/>
              <p14:nvPr/>
            </p14:nvContentPartPr>
            <p14:xfrm>
              <a:off x="344123" y="4008606"/>
              <a:ext cx="136800" cy="265680"/>
            </p14:xfrm>
          </p:contentPart>
        </mc:Choice>
        <mc:Fallback>
          <p:pic>
            <p:nvPicPr>
              <p:cNvPr id="147" name="Ink 146">
                <a:extLst>
                  <a:ext uri="{FF2B5EF4-FFF2-40B4-BE49-F238E27FC236}">
                    <a16:creationId xmlns:a16="http://schemas.microsoft.com/office/drawing/2014/main" id="{2077AE7D-B48A-E3BA-1565-3D7EF0305A32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329003" y="3993486"/>
                <a:ext cx="167400" cy="29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148" name="Ink 147">
                <a:extLst>
                  <a:ext uri="{FF2B5EF4-FFF2-40B4-BE49-F238E27FC236}">
                    <a16:creationId xmlns:a16="http://schemas.microsoft.com/office/drawing/2014/main" id="{F08D5494-D475-1583-E1B7-42E530EF94B8}"/>
                  </a:ext>
                </a:extLst>
              </p14:cNvPr>
              <p14:cNvContentPartPr/>
              <p14:nvPr/>
            </p14:nvContentPartPr>
            <p14:xfrm>
              <a:off x="407123" y="3914286"/>
              <a:ext cx="115920" cy="136800"/>
            </p14:xfrm>
          </p:contentPart>
        </mc:Choice>
        <mc:Fallback>
          <p:pic>
            <p:nvPicPr>
              <p:cNvPr id="148" name="Ink 147">
                <a:extLst>
                  <a:ext uri="{FF2B5EF4-FFF2-40B4-BE49-F238E27FC236}">
                    <a16:creationId xmlns:a16="http://schemas.microsoft.com/office/drawing/2014/main" id="{F08D5494-D475-1583-E1B7-42E530EF94B8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391643" y="3899166"/>
                <a:ext cx="146160" cy="16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149" name="Ink 148">
                <a:extLst>
                  <a:ext uri="{FF2B5EF4-FFF2-40B4-BE49-F238E27FC236}">
                    <a16:creationId xmlns:a16="http://schemas.microsoft.com/office/drawing/2014/main" id="{D80F0848-B720-F004-93F6-3BE1FEA88F6C}"/>
                  </a:ext>
                </a:extLst>
              </p14:cNvPr>
              <p14:cNvContentPartPr/>
              <p14:nvPr/>
            </p14:nvContentPartPr>
            <p14:xfrm>
              <a:off x="632843" y="3434406"/>
              <a:ext cx="465120" cy="464400"/>
            </p14:xfrm>
          </p:contentPart>
        </mc:Choice>
        <mc:Fallback>
          <p:pic>
            <p:nvPicPr>
              <p:cNvPr id="149" name="Ink 148">
                <a:extLst>
                  <a:ext uri="{FF2B5EF4-FFF2-40B4-BE49-F238E27FC236}">
                    <a16:creationId xmlns:a16="http://schemas.microsoft.com/office/drawing/2014/main" id="{D80F0848-B720-F004-93F6-3BE1FEA88F6C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617363" y="3419286"/>
                <a:ext cx="495720" cy="49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150" name="Ink 149">
                <a:extLst>
                  <a:ext uri="{FF2B5EF4-FFF2-40B4-BE49-F238E27FC236}">
                    <a16:creationId xmlns:a16="http://schemas.microsoft.com/office/drawing/2014/main" id="{3078C063-55A9-4174-6299-701DFA7F4541}"/>
                  </a:ext>
                </a:extLst>
              </p14:cNvPr>
              <p14:cNvContentPartPr/>
              <p14:nvPr/>
            </p14:nvContentPartPr>
            <p14:xfrm>
              <a:off x="847763" y="3436566"/>
              <a:ext cx="136800" cy="157680"/>
            </p14:xfrm>
          </p:contentPart>
        </mc:Choice>
        <mc:Fallback>
          <p:pic>
            <p:nvPicPr>
              <p:cNvPr id="150" name="Ink 149">
                <a:extLst>
                  <a:ext uri="{FF2B5EF4-FFF2-40B4-BE49-F238E27FC236}">
                    <a16:creationId xmlns:a16="http://schemas.microsoft.com/office/drawing/2014/main" id="{3078C063-55A9-4174-6299-701DFA7F4541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832643" y="3421446"/>
                <a:ext cx="167400" cy="18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id="{CF2E29C4-EF37-9FEB-4BBE-B96CA7A7AA28}"/>
                  </a:ext>
                </a:extLst>
              </p14:cNvPr>
              <p14:cNvContentPartPr/>
              <p14:nvPr/>
            </p14:nvContentPartPr>
            <p14:xfrm>
              <a:off x="1026323" y="3300126"/>
              <a:ext cx="126360" cy="198000"/>
            </p14:xfrm>
          </p:contentPart>
        </mc:Choice>
        <mc:Fallback>
          <p:pic>
            <p:nvPicPr>
              <p:cNvPr id="151" name="Ink 150">
                <a:extLst>
                  <a:ext uri="{FF2B5EF4-FFF2-40B4-BE49-F238E27FC236}">
                    <a16:creationId xmlns:a16="http://schemas.microsoft.com/office/drawing/2014/main" id="{CF2E29C4-EF37-9FEB-4BBE-B96CA7A7AA28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1011203" y="3285006"/>
                <a:ext cx="156960" cy="22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152" name="Ink 151">
                <a:extLst>
                  <a:ext uri="{FF2B5EF4-FFF2-40B4-BE49-F238E27FC236}">
                    <a16:creationId xmlns:a16="http://schemas.microsoft.com/office/drawing/2014/main" id="{72981485-CCAF-6594-1C91-8128F3B8C43D}"/>
                  </a:ext>
                </a:extLst>
              </p14:cNvPr>
              <p14:cNvContentPartPr/>
              <p14:nvPr/>
            </p14:nvContentPartPr>
            <p14:xfrm>
              <a:off x="1173203" y="3095646"/>
              <a:ext cx="142200" cy="267840"/>
            </p14:xfrm>
          </p:contentPart>
        </mc:Choice>
        <mc:Fallback>
          <p:pic>
            <p:nvPicPr>
              <p:cNvPr id="152" name="Ink 151">
                <a:extLst>
                  <a:ext uri="{FF2B5EF4-FFF2-40B4-BE49-F238E27FC236}">
                    <a16:creationId xmlns:a16="http://schemas.microsoft.com/office/drawing/2014/main" id="{72981485-CCAF-6594-1C91-8128F3B8C43D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1158083" y="3080526"/>
                <a:ext cx="172440" cy="29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164" name="Ink 163">
                <a:extLst>
                  <a:ext uri="{FF2B5EF4-FFF2-40B4-BE49-F238E27FC236}">
                    <a16:creationId xmlns:a16="http://schemas.microsoft.com/office/drawing/2014/main" id="{F0316836-5B36-F360-499D-DA64DA030709}"/>
                  </a:ext>
                </a:extLst>
              </p14:cNvPr>
              <p14:cNvContentPartPr/>
              <p14:nvPr/>
            </p14:nvContentPartPr>
            <p14:xfrm>
              <a:off x="3104603" y="-37434"/>
              <a:ext cx="1784160" cy="1900080"/>
            </p14:xfrm>
          </p:contentPart>
        </mc:Choice>
        <mc:Fallback>
          <p:pic>
            <p:nvPicPr>
              <p:cNvPr id="164" name="Ink 163">
                <a:extLst>
                  <a:ext uri="{FF2B5EF4-FFF2-40B4-BE49-F238E27FC236}">
                    <a16:creationId xmlns:a16="http://schemas.microsoft.com/office/drawing/2014/main" id="{F0316836-5B36-F360-499D-DA64DA030709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3089123" y="-52554"/>
                <a:ext cx="1814400" cy="193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178" name="Ink 177">
                <a:extLst>
                  <a:ext uri="{FF2B5EF4-FFF2-40B4-BE49-F238E27FC236}">
                    <a16:creationId xmlns:a16="http://schemas.microsoft.com/office/drawing/2014/main" id="{F1ABD7AC-B571-04DD-3CB9-CA02FB49D488}"/>
                  </a:ext>
                </a:extLst>
              </p14:cNvPr>
              <p14:cNvContentPartPr/>
              <p14:nvPr/>
            </p14:nvContentPartPr>
            <p14:xfrm>
              <a:off x="8362763" y="3801606"/>
              <a:ext cx="3553560" cy="984240"/>
            </p14:xfrm>
          </p:contentPart>
        </mc:Choice>
        <mc:Fallback>
          <p:pic>
            <p:nvPicPr>
              <p:cNvPr id="178" name="Ink 177">
                <a:extLst>
                  <a:ext uri="{FF2B5EF4-FFF2-40B4-BE49-F238E27FC236}">
                    <a16:creationId xmlns:a16="http://schemas.microsoft.com/office/drawing/2014/main" id="{F1ABD7AC-B571-04DD-3CB9-CA02FB49D488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8347641" y="3786480"/>
                <a:ext cx="3584163" cy="10148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179" name="Ink 178">
                <a:extLst>
                  <a:ext uri="{FF2B5EF4-FFF2-40B4-BE49-F238E27FC236}">
                    <a16:creationId xmlns:a16="http://schemas.microsoft.com/office/drawing/2014/main" id="{F554D39B-C04D-AC84-7CB6-961DC6D43D81}"/>
                  </a:ext>
                </a:extLst>
              </p14:cNvPr>
              <p14:cNvContentPartPr/>
              <p14:nvPr/>
            </p14:nvContentPartPr>
            <p14:xfrm>
              <a:off x="10761083" y="1054806"/>
              <a:ext cx="68760" cy="313920"/>
            </p14:xfrm>
          </p:contentPart>
        </mc:Choice>
        <mc:Fallback>
          <p:pic>
            <p:nvPicPr>
              <p:cNvPr id="179" name="Ink 178">
                <a:extLst>
                  <a:ext uri="{FF2B5EF4-FFF2-40B4-BE49-F238E27FC236}">
                    <a16:creationId xmlns:a16="http://schemas.microsoft.com/office/drawing/2014/main" id="{F554D39B-C04D-AC84-7CB6-961DC6D43D81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10745522" y="1039344"/>
                <a:ext cx="99521" cy="3444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180" name="Ink 179">
                <a:extLst>
                  <a:ext uri="{FF2B5EF4-FFF2-40B4-BE49-F238E27FC236}">
                    <a16:creationId xmlns:a16="http://schemas.microsoft.com/office/drawing/2014/main" id="{CD6F8CC9-308D-CFC6-44C9-BB50C8FD44DA}"/>
                  </a:ext>
                </a:extLst>
              </p14:cNvPr>
              <p14:cNvContentPartPr/>
              <p14:nvPr/>
            </p14:nvContentPartPr>
            <p14:xfrm>
              <a:off x="10897523" y="946806"/>
              <a:ext cx="504000" cy="311760"/>
            </p14:xfrm>
          </p:contentPart>
        </mc:Choice>
        <mc:Fallback>
          <p:pic>
            <p:nvPicPr>
              <p:cNvPr id="180" name="Ink 179">
                <a:extLst>
                  <a:ext uri="{FF2B5EF4-FFF2-40B4-BE49-F238E27FC236}">
                    <a16:creationId xmlns:a16="http://schemas.microsoft.com/office/drawing/2014/main" id="{CD6F8CC9-308D-CFC6-44C9-BB50C8FD44DA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10882043" y="931326"/>
                <a:ext cx="534600" cy="34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181" name="Ink 180">
                <a:extLst>
                  <a:ext uri="{FF2B5EF4-FFF2-40B4-BE49-F238E27FC236}">
                    <a16:creationId xmlns:a16="http://schemas.microsoft.com/office/drawing/2014/main" id="{A9145C7F-85EF-721D-E0DF-65157EDEA6F1}"/>
                  </a:ext>
                </a:extLst>
              </p14:cNvPr>
              <p14:cNvContentPartPr/>
              <p14:nvPr/>
            </p14:nvContentPartPr>
            <p14:xfrm>
              <a:off x="11564603" y="849606"/>
              <a:ext cx="88920" cy="131040"/>
            </p14:xfrm>
          </p:contentPart>
        </mc:Choice>
        <mc:Fallback>
          <p:pic>
            <p:nvPicPr>
              <p:cNvPr id="181" name="Ink 180">
                <a:extLst>
                  <a:ext uri="{FF2B5EF4-FFF2-40B4-BE49-F238E27FC236}">
                    <a16:creationId xmlns:a16="http://schemas.microsoft.com/office/drawing/2014/main" id="{A9145C7F-85EF-721D-E0DF-65157EDEA6F1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11549123" y="834126"/>
                <a:ext cx="119520" cy="16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184" name="Ink 183">
                <a:extLst>
                  <a:ext uri="{FF2B5EF4-FFF2-40B4-BE49-F238E27FC236}">
                    <a16:creationId xmlns:a16="http://schemas.microsoft.com/office/drawing/2014/main" id="{EF92CC6A-0A98-859C-79A7-ECDE98DA10CF}"/>
                  </a:ext>
                </a:extLst>
              </p14:cNvPr>
              <p14:cNvContentPartPr/>
              <p14:nvPr/>
            </p14:nvContentPartPr>
            <p14:xfrm>
              <a:off x="11695283" y="817926"/>
              <a:ext cx="120960" cy="126360"/>
            </p14:xfrm>
          </p:contentPart>
        </mc:Choice>
        <mc:Fallback>
          <p:pic>
            <p:nvPicPr>
              <p:cNvPr id="184" name="Ink 183">
                <a:extLst>
                  <a:ext uri="{FF2B5EF4-FFF2-40B4-BE49-F238E27FC236}">
                    <a16:creationId xmlns:a16="http://schemas.microsoft.com/office/drawing/2014/main" id="{EF92CC6A-0A98-859C-79A7-ECDE98DA10CF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11680163" y="802806"/>
                <a:ext cx="151560" cy="156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679405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D24704-92AD-1E2A-10F9-602364F47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5F0137C0-6052-F4EF-12D4-2F998C574756}"/>
                  </a:ext>
                </a:extLst>
              </p14:cNvPr>
              <p14:cNvContentPartPr/>
              <p14:nvPr/>
            </p14:nvContentPartPr>
            <p14:xfrm>
              <a:off x="1389228" y="1616428"/>
              <a:ext cx="848880" cy="2966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5F0137C0-6052-F4EF-12D4-2F998C57475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74108" y="1601308"/>
                <a:ext cx="879480" cy="32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C97554BB-6C09-D65B-BDB1-4B606782FAD1}"/>
                  </a:ext>
                </a:extLst>
              </p14:cNvPr>
              <p14:cNvContentPartPr/>
              <p14:nvPr/>
            </p14:nvContentPartPr>
            <p14:xfrm>
              <a:off x="2719788" y="1624708"/>
              <a:ext cx="1791360" cy="24300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C97554BB-6C09-D65B-BDB1-4B606782FAD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704311" y="1609588"/>
                <a:ext cx="1821954" cy="27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A720B687-96B1-F585-C62D-4C497FCE2A0C}"/>
                  </a:ext>
                </a:extLst>
              </p14:cNvPr>
              <p14:cNvContentPartPr/>
              <p14:nvPr/>
            </p14:nvContentPartPr>
            <p14:xfrm>
              <a:off x="5752428" y="1501228"/>
              <a:ext cx="2503800" cy="41292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A720B687-96B1-F585-C62D-4C497FCE2A0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736948" y="1486108"/>
                <a:ext cx="2534400" cy="44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05C1E3EC-D05A-D037-AEE1-F74771C58252}"/>
                  </a:ext>
                </a:extLst>
              </p14:cNvPr>
              <p14:cNvContentPartPr/>
              <p14:nvPr/>
            </p14:nvContentPartPr>
            <p14:xfrm>
              <a:off x="4945668" y="1590868"/>
              <a:ext cx="565920" cy="40860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05C1E3EC-D05A-D037-AEE1-F74771C58252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930548" y="1575735"/>
                <a:ext cx="596520" cy="43922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A9949FB6-B752-0EF1-A329-F8DDC2806245}"/>
                  </a:ext>
                </a:extLst>
              </p14:cNvPr>
              <p14:cNvContentPartPr/>
              <p14:nvPr/>
            </p14:nvContentPartPr>
            <p14:xfrm>
              <a:off x="9471588" y="1428148"/>
              <a:ext cx="738360" cy="20448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A9949FB6-B752-0EF1-A329-F8DDC2806245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456468" y="1412668"/>
                <a:ext cx="768960" cy="23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0CD9EC59-734A-091F-E415-66D7B1896F86}"/>
                  </a:ext>
                </a:extLst>
              </p14:cNvPr>
              <p14:cNvContentPartPr/>
              <p14:nvPr/>
            </p14:nvContentPartPr>
            <p14:xfrm>
              <a:off x="8549268" y="1490788"/>
              <a:ext cx="686520" cy="21528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0CD9EC59-734A-091F-E415-66D7B1896F86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534148" y="1475668"/>
                <a:ext cx="717120" cy="24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2DA034E9-0C6B-75E6-E9E4-54AFC03E4836}"/>
                  </a:ext>
                </a:extLst>
              </p14:cNvPr>
              <p14:cNvContentPartPr/>
              <p14:nvPr/>
            </p14:nvContentPartPr>
            <p14:xfrm>
              <a:off x="10722948" y="1308268"/>
              <a:ext cx="1047960" cy="42912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2DA034E9-0C6B-75E6-E9E4-54AFC03E4836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0707828" y="1292788"/>
                <a:ext cx="1078560" cy="45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C2DBE8B1-48E6-032D-FE3A-A27BBA54BF98}"/>
                  </a:ext>
                </a:extLst>
              </p14:cNvPr>
              <p14:cNvContentPartPr/>
              <p14:nvPr/>
            </p14:nvContentPartPr>
            <p14:xfrm>
              <a:off x="2688828" y="2069308"/>
              <a:ext cx="1241280" cy="307080"/>
            </p14:xfrm>
          </p:contentPart>
        </mc:Choice>
        <mc:Fallback xmlns=""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C2DBE8B1-48E6-032D-FE3A-A27BBA54BF98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673708" y="2054188"/>
                <a:ext cx="1271520" cy="33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A489EF12-76D8-0E77-EC5F-186D4E9DA7A1}"/>
                  </a:ext>
                </a:extLst>
              </p14:cNvPr>
              <p14:cNvContentPartPr/>
              <p14:nvPr/>
            </p14:nvContentPartPr>
            <p14:xfrm>
              <a:off x="1174668" y="2870668"/>
              <a:ext cx="1147320" cy="376200"/>
            </p14:xfrm>
          </p:contentPart>
        </mc:Choice>
        <mc:Fallback xmlns=""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A489EF12-76D8-0E77-EC5F-186D4E9DA7A1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159188" y="2855548"/>
                <a:ext cx="1177920" cy="40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E0B4E564-358F-AF0E-ACC1-26F031D87D77}"/>
                  </a:ext>
                </a:extLst>
              </p14:cNvPr>
              <p14:cNvContentPartPr/>
              <p14:nvPr/>
            </p14:nvContentPartPr>
            <p14:xfrm>
              <a:off x="489228" y="3083068"/>
              <a:ext cx="297720" cy="435240"/>
            </p14:xfrm>
          </p:contentPart>
        </mc:Choice>
        <mc:Fallback xmlns=""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E0B4E564-358F-AF0E-ACC1-26F031D87D77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73748" y="3067948"/>
                <a:ext cx="328320" cy="46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2FF3BCAC-0A55-1751-283D-86C01153FC62}"/>
                  </a:ext>
                </a:extLst>
              </p14:cNvPr>
              <p14:cNvContentPartPr/>
              <p14:nvPr/>
            </p14:nvContentPartPr>
            <p14:xfrm>
              <a:off x="453588" y="1684828"/>
              <a:ext cx="390960" cy="304200"/>
            </p14:xfrm>
          </p:contentPart>
        </mc:Choice>
        <mc:Fallback xmlns=""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2FF3BCAC-0A55-1751-283D-86C01153FC62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38468" y="1669348"/>
                <a:ext cx="421200" cy="33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4B6F6201-901E-45C4-F8C9-154CAE7A8059}"/>
                  </a:ext>
                </a:extLst>
              </p14:cNvPr>
              <p14:cNvContentPartPr/>
              <p14:nvPr/>
            </p14:nvContentPartPr>
            <p14:xfrm>
              <a:off x="5160588" y="2680588"/>
              <a:ext cx="1341360" cy="24840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4B6F6201-901E-45C4-F8C9-154CAE7A8059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145108" y="2665108"/>
                <a:ext cx="1371600" cy="27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6F1D0FBE-CE57-B7D3-3DB8-E0D2A8BB2A3F}"/>
                  </a:ext>
                </a:extLst>
              </p14:cNvPr>
              <p14:cNvContentPartPr/>
              <p14:nvPr/>
            </p14:nvContentPartPr>
            <p14:xfrm>
              <a:off x="2835708" y="2760868"/>
              <a:ext cx="2016360" cy="23436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6F1D0FBE-CE57-B7D3-3DB8-E0D2A8BB2A3F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820228" y="2745388"/>
                <a:ext cx="2046960" cy="26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9A0666CF-5106-79D1-BEBD-A20DA896CA8E}"/>
                  </a:ext>
                </a:extLst>
              </p14:cNvPr>
              <p14:cNvContentPartPr/>
              <p14:nvPr/>
            </p14:nvContentPartPr>
            <p14:xfrm>
              <a:off x="6668988" y="2606428"/>
              <a:ext cx="1529640" cy="382680"/>
            </p14:xfrm>
          </p:contentPart>
        </mc:Choice>
        <mc:Fallback xmlns=""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9A0666CF-5106-79D1-BEBD-A20DA896CA8E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6653868" y="2591308"/>
                <a:ext cx="1560240" cy="41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13EE292E-6C69-DCE6-6D29-40250EE45C4E}"/>
                  </a:ext>
                </a:extLst>
              </p14:cNvPr>
              <p14:cNvContentPartPr/>
              <p14:nvPr/>
            </p14:nvContentPartPr>
            <p14:xfrm>
              <a:off x="8467908" y="2559268"/>
              <a:ext cx="60840" cy="136440"/>
            </p14:xfrm>
          </p:contentPart>
        </mc:Choice>
        <mc:Fallback xmlns=""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13EE292E-6C69-DCE6-6D29-40250EE45C4E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8452428" y="2544148"/>
                <a:ext cx="91440" cy="16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D4AC723F-E55F-9372-18FF-01EA7F91EF64}"/>
                  </a:ext>
                </a:extLst>
              </p14:cNvPr>
              <p14:cNvContentPartPr/>
              <p14:nvPr/>
            </p14:nvContentPartPr>
            <p14:xfrm>
              <a:off x="8774988" y="2486548"/>
              <a:ext cx="1471680" cy="460080"/>
            </p14:xfrm>
          </p:contentPart>
        </mc:Choice>
        <mc:Fallback xmlns=""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D4AC723F-E55F-9372-18FF-01EA7F91EF64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8759868" y="2471428"/>
                <a:ext cx="1501920" cy="49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FB3E6755-B404-41A0-FC69-1F174E0D7223}"/>
                  </a:ext>
                </a:extLst>
              </p14:cNvPr>
              <p14:cNvContentPartPr/>
              <p14:nvPr/>
            </p14:nvContentPartPr>
            <p14:xfrm>
              <a:off x="10681548" y="2533348"/>
              <a:ext cx="308880" cy="162720"/>
            </p14:xfrm>
          </p:contentPart>
        </mc:Choice>
        <mc:Fallback xmlns=""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FB3E6755-B404-41A0-FC69-1F174E0D722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0666428" y="2517868"/>
                <a:ext cx="339120" cy="19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9B354B3E-0D52-3424-AF2B-24D9E66E679C}"/>
                  </a:ext>
                </a:extLst>
              </p14:cNvPr>
              <p14:cNvContentPartPr/>
              <p14:nvPr/>
            </p14:nvContentPartPr>
            <p14:xfrm>
              <a:off x="2690628" y="3156868"/>
              <a:ext cx="1385280" cy="250560"/>
            </p14:xfrm>
          </p:contentPart>
        </mc:Choice>
        <mc:Fallback xmlns=""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9B354B3E-0D52-3424-AF2B-24D9E66E679C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2675508" y="3141748"/>
                <a:ext cx="1415880" cy="28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B52382D7-92FC-FB7B-0242-9A257779C08B}"/>
                  </a:ext>
                </a:extLst>
              </p14:cNvPr>
              <p14:cNvContentPartPr/>
              <p14:nvPr/>
            </p14:nvContentPartPr>
            <p14:xfrm>
              <a:off x="4463988" y="3224548"/>
              <a:ext cx="1351800" cy="173160"/>
            </p14:xfrm>
          </p:contentPart>
        </mc:Choice>
        <mc:Fallback xmlns=""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B52382D7-92FC-FB7B-0242-9A257779C08B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4448508" y="3209428"/>
                <a:ext cx="1382040" cy="20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094168BD-D350-E788-1648-3E4CC123100A}"/>
                  </a:ext>
                </a:extLst>
              </p14:cNvPr>
              <p14:cNvContentPartPr/>
              <p14:nvPr/>
            </p14:nvContentPartPr>
            <p14:xfrm>
              <a:off x="6229428" y="3119788"/>
              <a:ext cx="555120" cy="376920"/>
            </p14:xfrm>
          </p:contentPart>
        </mc:Choice>
        <mc:Fallback xmlns=""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094168BD-D350-E788-1648-3E4CC123100A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6214308" y="3104668"/>
                <a:ext cx="585360" cy="40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CA14544E-1B5A-4593-5D3C-334B05D478F8}"/>
                  </a:ext>
                </a:extLst>
              </p14:cNvPr>
              <p14:cNvContentPartPr/>
              <p14:nvPr/>
            </p14:nvContentPartPr>
            <p14:xfrm>
              <a:off x="7088028" y="3030868"/>
              <a:ext cx="1608480" cy="371520"/>
            </p14:xfrm>
          </p:contentPart>
        </mc:Choice>
        <mc:Fallback xmlns=""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CA14544E-1B5A-4593-5D3C-334B05D478F8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7072548" y="3015388"/>
                <a:ext cx="1638720" cy="40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id="{D17D37C6-ABFF-E0D2-1000-D21445A5A7FD}"/>
                  </a:ext>
                </a:extLst>
              </p14:cNvPr>
              <p14:cNvContentPartPr/>
              <p14:nvPr/>
            </p14:nvContentPartPr>
            <p14:xfrm>
              <a:off x="9219588" y="2984068"/>
              <a:ext cx="650160" cy="225000"/>
            </p14:xfrm>
          </p:contentPart>
        </mc:Choice>
        <mc:Fallback xmlns="">
          <p:pic>
            <p:nvPicPr>
              <p:cNvPr id="144" name="Ink 143">
                <a:extLst>
                  <a:ext uri="{FF2B5EF4-FFF2-40B4-BE49-F238E27FC236}">
                    <a16:creationId xmlns:a16="http://schemas.microsoft.com/office/drawing/2014/main" id="{D17D37C6-ABFF-E0D2-1000-D21445A5A7FD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9204460" y="2968948"/>
                <a:ext cx="680777" cy="25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50" name="Ink 149">
                <a:extLst>
                  <a:ext uri="{FF2B5EF4-FFF2-40B4-BE49-F238E27FC236}">
                    <a16:creationId xmlns:a16="http://schemas.microsoft.com/office/drawing/2014/main" id="{B7655E89-9AA2-7C6C-8405-9C58340B7E50}"/>
                  </a:ext>
                </a:extLst>
              </p14:cNvPr>
              <p14:cNvContentPartPr/>
              <p14:nvPr/>
            </p14:nvContentPartPr>
            <p14:xfrm>
              <a:off x="10351788" y="2957428"/>
              <a:ext cx="1225080" cy="178560"/>
            </p14:xfrm>
          </p:contentPart>
        </mc:Choice>
        <mc:Fallback xmlns="">
          <p:pic>
            <p:nvPicPr>
              <p:cNvPr id="150" name="Ink 149">
                <a:extLst>
                  <a:ext uri="{FF2B5EF4-FFF2-40B4-BE49-F238E27FC236}">
                    <a16:creationId xmlns:a16="http://schemas.microsoft.com/office/drawing/2014/main" id="{B7655E89-9AA2-7C6C-8405-9C58340B7E50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0336313" y="2942308"/>
                <a:ext cx="1255671" cy="20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162" name="Ink 161">
                <a:extLst>
                  <a:ext uri="{FF2B5EF4-FFF2-40B4-BE49-F238E27FC236}">
                    <a16:creationId xmlns:a16="http://schemas.microsoft.com/office/drawing/2014/main" id="{5CA1100D-4BF0-E143-AC51-39F9D8F3FD34}"/>
                  </a:ext>
                </a:extLst>
              </p14:cNvPr>
              <p14:cNvContentPartPr/>
              <p14:nvPr/>
            </p14:nvContentPartPr>
            <p14:xfrm>
              <a:off x="520908" y="4251268"/>
              <a:ext cx="362880" cy="282600"/>
            </p14:xfrm>
          </p:contentPart>
        </mc:Choice>
        <mc:Fallback xmlns="">
          <p:pic>
            <p:nvPicPr>
              <p:cNvPr id="162" name="Ink 161">
                <a:extLst>
                  <a:ext uri="{FF2B5EF4-FFF2-40B4-BE49-F238E27FC236}">
                    <a16:creationId xmlns:a16="http://schemas.microsoft.com/office/drawing/2014/main" id="{5CA1100D-4BF0-E143-AC51-39F9D8F3FD34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505788" y="4235788"/>
                <a:ext cx="393480" cy="31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163" name="Ink 162">
                <a:extLst>
                  <a:ext uri="{FF2B5EF4-FFF2-40B4-BE49-F238E27FC236}">
                    <a16:creationId xmlns:a16="http://schemas.microsoft.com/office/drawing/2014/main" id="{626864B7-7164-07B9-0246-8FB349188649}"/>
                  </a:ext>
                </a:extLst>
              </p14:cNvPr>
              <p14:cNvContentPartPr/>
              <p14:nvPr/>
            </p14:nvContentPartPr>
            <p14:xfrm>
              <a:off x="4584948" y="3533428"/>
              <a:ext cx="1068120" cy="303480"/>
            </p14:xfrm>
          </p:contentPart>
        </mc:Choice>
        <mc:Fallback xmlns="">
          <p:pic>
            <p:nvPicPr>
              <p:cNvPr id="163" name="Ink 162">
                <a:extLst>
                  <a:ext uri="{FF2B5EF4-FFF2-40B4-BE49-F238E27FC236}">
                    <a16:creationId xmlns:a16="http://schemas.microsoft.com/office/drawing/2014/main" id="{626864B7-7164-07B9-0246-8FB349188649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4569828" y="3518308"/>
                <a:ext cx="1098720" cy="33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164" name="Ink 163">
                <a:extLst>
                  <a:ext uri="{FF2B5EF4-FFF2-40B4-BE49-F238E27FC236}">
                    <a16:creationId xmlns:a16="http://schemas.microsoft.com/office/drawing/2014/main" id="{37C92B62-9E0C-DABD-ED01-19DBFF62362F}"/>
                  </a:ext>
                </a:extLst>
              </p14:cNvPr>
              <p14:cNvContentPartPr/>
              <p14:nvPr/>
            </p14:nvContentPartPr>
            <p14:xfrm>
              <a:off x="2871708" y="3591748"/>
              <a:ext cx="1210320" cy="298080"/>
            </p14:xfrm>
          </p:contentPart>
        </mc:Choice>
        <mc:Fallback xmlns="">
          <p:pic>
            <p:nvPicPr>
              <p:cNvPr id="164" name="Ink 163">
                <a:extLst>
                  <a:ext uri="{FF2B5EF4-FFF2-40B4-BE49-F238E27FC236}">
                    <a16:creationId xmlns:a16="http://schemas.microsoft.com/office/drawing/2014/main" id="{37C92B62-9E0C-DABD-ED01-19DBFF62362F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2856228" y="3576646"/>
                <a:ext cx="1240920" cy="32828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175" name="Ink 174">
                <a:extLst>
                  <a:ext uri="{FF2B5EF4-FFF2-40B4-BE49-F238E27FC236}">
                    <a16:creationId xmlns:a16="http://schemas.microsoft.com/office/drawing/2014/main" id="{8A2CF046-DB33-D107-832A-0116501581BE}"/>
                  </a:ext>
                </a:extLst>
              </p14:cNvPr>
              <p14:cNvContentPartPr/>
              <p14:nvPr/>
            </p14:nvContentPartPr>
            <p14:xfrm>
              <a:off x="2379948" y="4120948"/>
              <a:ext cx="1162440" cy="300960"/>
            </p14:xfrm>
          </p:contentPart>
        </mc:Choice>
        <mc:Fallback xmlns="">
          <p:pic>
            <p:nvPicPr>
              <p:cNvPr id="175" name="Ink 174">
                <a:extLst>
                  <a:ext uri="{FF2B5EF4-FFF2-40B4-BE49-F238E27FC236}">
                    <a16:creationId xmlns:a16="http://schemas.microsoft.com/office/drawing/2014/main" id="{8A2CF046-DB33-D107-832A-0116501581BE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2364468" y="4105486"/>
                <a:ext cx="1193040" cy="3311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176" name="Ink 175">
                <a:extLst>
                  <a:ext uri="{FF2B5EF4-FFF2-40B4-BE49-F238E27FC236}">
                    <a16:creationId xmlns:a16="http://schemas.microsoft.com/office/drawing/2014/main" id="{5ED459B5-5B3F-E0C5-47AC-4F8EB7F59C8D}"/>
                  </a:ext>
                </a:extLst>
              </p14:cNvPr>
              <p14:cNvContentPartPr/>
              <p14:nvPr/>
            </p14:nvContentPartPr>
            <p14:xfrm>
              <a:off x="1536108" y="4206268"/>
              <a:ext cx="549720" cy="306720"/>
            </p14:xfrm>
          </p:contentPart>
        </mc:Choice>
        <mc:Fallback xmlns="">
          <p:pic>
            <p:nvPicPr>
              <p:cNvPr id="176" name="Ink 175">
                <a:extLst>
                  <a:ext uri="{FF2B5EF4-FFF2-40B4-BE49-F238E27FC236}">
                    <a16:creationId xmlns:a16="http://schemas.microsoft.com/office/drawing/2014/main" id="{5ED459B5-5B3F-E0C5-47AC-4F8EB7F59C8D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1520628" y="4191130"/>
                <a:ext cx="580320" cy="33735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197" name="Ink 196">
                <a:extLst>
                  <a:ext uri="{FF2B5EF4-FFF2-40B4-BE49-F238E27FC236}">
                    <a16:creationId xmlns:a16="http://schemas.microsoft.com/office/drawing/2014/main" id="{BB1EE5BC-0C37-72B2-18B2-C4575276A09F}"/>
                  </a:ext>
                </a:extLst>
              </p14:cNvPr>
              <p14:cNvContentPartPr/>
              <p14:nvPr/>
            </p14:nvContentPartPr>
            <p14:xfrm>
              <a:off x="7712988" y="3824668"/>
              <a:ext cx="1276560" cy="300600"/>
            </p14:xfrm>
          </p:contentPart>
        </mc:Choice>
        <mc:Fallback xmlns="">
          <p:pic>
            <p:nvPicPr>
              <p:cNvPr id="197" name="Ink 196">
                <a:extLst>
                  <a:ext uri="{FF2B5EF4-FFF2-40B4-BE49-F238E27FC236}">
                    <a16:creationId xmlns:a16="http://schemas.microsoft.com/office/drawing/2014/main" id="{BB1EE5BC-0C37-72B2-18B2-C4575276A09F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7697868" y="3809188"/>
                <a:ext cx="1307160" cy="33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198" name="Ink 197">
                <a:extLst>
                  <a:ext uri="{FF2B5EF4-FFF2-40B4-BE49-F238E27FC236}">
                    <a16:creationId xmlns:a16="http://schemas.microsoft.com/office/drawing/2014/main" id="{A03B5938-4715-ABCD-68CE-D7E5C08A735B}"/>
                  </a:ext>
                </a:extLst>
              </p14:cNvPr>
              <p14:cNvContentPartPr/>
              <p14:nvPr/>
            </p14:nvContentPartPr>
            <p14:xfrm>
              <a:off x="6302148" y="3916468"/>
              <a:ext cx="964080" cy="403200"/>
            </p14:xfrm>
          </p:contentPart>
        </mc:Choice>
        <mc:Fallback xmlns="">
          <p:pic>
            <p:nvPicPr>
              <p:cNvPr id="198" name="Ink 197">
                <a:extLst>
                  <a:ext uri="{FF2B5EF4-FFF2-40B4-BE49-F238E27FC236}">
                    <a16:creationId xmlns:a16="http://schemas.microsoft.com/office/drawing/2014/main" id="{A03B5938-4715-ABCD-68CE-D7E5C08A735B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6287028" y="3901348"/>
                <a:ext cx="994680" cy="43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199" name="Ink 198">
                <a:extLst>
                  <a:ext uri="{FF2B5EF4-FFF2-40B4-BE49-F238E27FC236}">
                    <a16:creationId xmlns:a16="http://schemas.microsoft.com/office/drawing/2014/main" id="{9BD4A6DD-4E57-D797-868C-82DE6B6EA69C}"/>
                  </a:ext>
                </a:extLst>
              </p14:cNvPr>
              <p14:cNvContentPartPr/>
              <p14:nvPr/>
            </p14:nvContentPartPr>
            <p14:xfrm>
              <a:off x="4125228" y="4099708"/>
              <a:ext cx="1648440" cy="376200"/>
            </p14:xfrm>
          </p:contentPart>
        </mc:Choice>
        <mc:Fallback xmlns="">
          <p:pic>
            <p:nvPicPr>
              <p:cNvPr id="199" name="Ink 198">
                <a:extLst>
                  <a:ext uri="{FF2B5EF4-FFF2-40B4-BE49-F238E27FC236}">
                    <a16:creationId xmlns:a16="http://schemas.microsoft.com/office/drawing/2014/main" id="{9BD4A6DD-4E57-D797-868C-82DE6B6EA69C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4109748" y="4084588"/>
                <a:ext cx="1679040" cy="40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203" name="Ink 202">
                <a:extLst>
                  <a:ext uri="{FF2B5EF4-FFF2-40B4-BE49-F238E27FC236}">
                    <a16:creationId xmlns:a16="http://schemas.microsoft.com/office/drawing/2014/main" id="{50AA6516-37D8-5EA9-B2AB-721700053D68}"/>
                  </a:ext>
                </a:extLst>
              </p14:cNvPr>
              <p14:cNvContentPartPr/>
              <p14:nvPr/>
            </p14:nvContentPartPr>
            <p14:xfrm>
              <a:off x="457548" y="4741228"/>
              <a:ext cx="291240" cy="458280"/>
            </p14:xfrm>
          </p:contentPart>
        </mc:Choice>
        <mc:Fallback xmlns="">
          <p:pic>
            <p:nvPicPr>
              <p:cNvPr id="203" name="Ink 202">
                <a:extLst>
                  <a:ext uri="{FF2B5EF4-FFF2-40B4-BE49-F238E27FC236}">
                    <a16:creationId xmlns:a16="http://schemas.microsoft.com/office/drawing/2014/main" id="{50AA6516-37D8-5EA9-B2AB-721700053D68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442428" y="4725748"/>
                <a:ext cx="321840" cy="48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212" name="Ink 211">
                <a:extLst>
                  <a:ext uri="{FF2B5EF4-FFF2-40B4-BE49-F238E27FC236}">
                    <a16:creationId xmlns:a16="http://schemas.microsoft.com/office/drawing/2014/main" id="{D2B8F7BC-2F96-D757-188A-3455AEBC4254}"/>
                  </a:ext>
                </a:extLst>
              </p14:cNvPr>
              <p14:cNvContentPartPr/>
              <p14:nvPr/>
            </p14:nvContentPartPr>
            <p14:xfrm>
              <a:off x="2761548" y="4884868"/>
              <a:ext cx="52920" cy="120960"/>
            </p14:xfrm>
          </p:contentPart>
        </mc:Choice>
        <mc:Fallback xmlns="">
          <p:pic>
            <p:nvPicPr>
              <p:cNvPr id="212" name="Ink 211">
                <a:extLst>
                  <a:ext uri="{FF2B5EF4-FFF2-40B4-BE49-F238E27FC236}">
                    <a16:creationId xmlns:a16="http://schemas.microsoft.com/office/drawing/2014/main" id="{D2B8F7BC-2F96-D757-188A-3455AEBC4254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2746324" y="4869748"/>
                <a:ext cx="83730" cy="15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213" name="Ink 212">
                <a:extLst>
                  <a:ext uri="{FF2B5EF4-FFF2-40B4-BE49-F238E27FC236}">
                    <a16:creationId xmlns:a16="http://schemas.microsoft.com/office/drawing/2014/main" id="{AB6E2FD8-DDA1-C1B5-2EAE-8E33AC4136C7}"/>
                  </a:ext>
                </a:extLst>
              </p14:cNvPr>
              <p14:cNvContentPartPr/>
              <p14:nvPr/>
            </p14:nvContentPartPr>
            <p14:xfrm>
              <a:off x="1493988" y="4848868"/>
              <a:ext cx="1058400" cy="388440"/>
            </p14:xfrm>
          </p:contentPart>
        </mc:Choice>
        <mc:Fallback xmlns="">
          <p:pic>
            <p:nvPicPr>
              <p:cNvPr id="213" name="Ink 212">
                <a:extLst>
                  <a:ext uri="{FF2B5EF4-FFF2-40B4-BE49-F238E27FC236}">
                    <a16:creationId xmlns:a16="http://schemas.microsoft.com/office/drawing/2014/main" id="{AB6E2FD8-DDA1-C1B5-2EAE-8E33AC4136C7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1478868" y="4833748"/>
                <a:ext cx="1089000" cy="41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235" name="Ink 234">
                <a:extLst>
                  <a:ext uri="{FF2B5EF4-FFF2-40B4-BE49-F238E27FC236}">
                    <a16:creationId xmlns:a16="http://schemas.microsoft.com/office/drawing/2014/main" id="{32B1CD05-AE97-5F9D-B4B1-02820DAAC035}"/>
                  </a:ext>
                </a:extLst>
              </p14:cNvPr>
              <p14:cNvContentPartPr/>
              <p14:nvPr/>
            </p14:nvContentPartPr>
            <p14:xfrm>
              <a:off x="5450748" y="4667788"/>
              <a:ext cx="1124280" cy="376920"/>
            </p14:xfrm>
          </p:contentPart>
        </mc:Choice>
        <mc:Fallback xmlns="">
          <p:pic>
            <p:nvPicPr>
              <p:cNvPr id="235" name="Ink 234">
                <a:extLst>
                  <a:ext uri="{FF2B5EF4-FFF2-40B4-BE49-F238E27FC236}">
                    <a16:creationId xmlns:a16="http://schemas.microsoft.com/office/drawing/2014/main" id="{32B1CD05-AE97-5F9D-B4B1-02820DAAC035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5435628" y="4652668"/>
                <a:ext cx="1154520" cy="40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236" name="Ink 235">
                <a:extLst>
                  <a:ext uri="{FF2B5EF4-FFF2-40B4-BE49-F238E27FC236}">
                    <a16:creationId xmlns:a16="http://schemas.microsoft.com/office/drawing/2014/main" id="{6F205517-5626-C4CE-419F-E54BDD726A90}"/>
                  </a:ext>
                </a:extLst>
              </p14:cNvPr>
              <p14:cNvContentPartPr/>
              <p14:nvPr/>
            </p14:nvContentPartPr>
            <p14:xfrm>
              <a:off x="3453468" y="4717468"/>
              <a:ext cx="1492560" cy="387000"/>
            </p14:xfrm>
          </p:contentPart>
        </mc:Choice>
        <mc:Fallback xmlns="">
          <p:pic>
            <p:nvPicPr>
              <p:cNvPr id="236" name="Ink 235">
                <a:extLst>
                  <a:ext uri="{FF2B5EF4-FFF2-40B4-BE49-F238E27FC236}">
                    <a16:creationId xmlns:a16="http://schemas.microsoft.com/office/drawing/2014/main" id="{6F205517-5626-C4CE-419F-E54BDD726A90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3438348" y="4702002"/>
                <a:ext cx="1523160" cy="4175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245" name="Ink 244">
                <a:extLst>
                  <a:ext uri="{FF2B5EF4-FFF2-40B4-BE49-F238E27FC236}">
                    <a16:creationId xmlns:a16="http://schemas.microsoft.com/office/drawing/2014/main" id="{8679DF21-D6A8-66BF-4EA8-3DDA95E6BCF3}"/>
                  </a:ext>
                </a:extLst>
              </p14:cNvPr>
              <p14:cNvContentPartPr/>
              <p14:nvPr/>
            </p14:nvContentPartPr>
            <p14:xfrm>
              <a:off x="7140228" y="4498588"/>
              <a:ext cx="1351800" cy="347760"/>
            </p14:xfrm>
          </p:contentPart>
        </mc:Choice>
        <mc:Fallback xmlns="">
          <p:pic>
            <p:nvPicPr>
              <p:cNvPr id="245" name="Ink 244">
                <a:extLst>
                  <a:ext uri="{FF2B5EF4-FFF2-40B4-BE49-F238E27FC236}">
                    <a16:creationId xmlns:a16="http://schemas.microsoft.com/office/drawing/2014/main" id="{8679DF21-D6A8-66BF-4EA8-3DDA95E6BCF3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7125108" y="4483108"/>
                <a:ext cx="1382040" cy="37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270" name="Ink 269">
                <a:extLst>
                  <a:ext uri="{FF2B5EF4-FFF2-40B4-BE49-F238E27FC236}">
                    <a16:creationId xmlns:a16="http://schemas.microsoft.com/office/drawing/2014/main" id="{8731F5AD-EB91-0E66-86D2-A33A14CEDC78}"/>
                  </a:ext>
                </a:extLst>
              </p14:cNvPr>
              <p14:cNvContentPartPr/>
              <p14:nvPr/>
            </p14:nvContentPartPr>
            <p14:xfrm>
              <a:off x="5810028" y="5042188"/>
              <a:ext cx="1566360" cy="408960"/>
            </p14:xfrm>
          </p:contentPart>
        </mc:Choice>
        <mc:Fallback xmlns="">
          <p:pic>
            <p:nvPicPr>
              <p:cNvPr id="270" name="Ink 269">
                <a:extLst>
                  <a:ext uri="{FF2B5EF4-FFF2-40B4-BE49-F238E27FC236}">
                    <a16:creationId xmlns:a16="http://schemas.microsoft.com/office/drawing/2014/main" id="{8731F5AD-EB91-0E66-86D2-A33A14CEDC78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5794548" y="5026708"/>
                <a:ext cx="1596960" cy="43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271" name="Ink 270">
                <a:extLst>
                  <a:ext uri="{FF2B5EF4-FFF2-40B4-BE49-F238E27FC236}">
                    <a16:creationId xmlns:a16="http://schemas.microsoft.com/office/drawing/2014/main" id="{97A01AC3-6C9F-D016-97D0-E54FF0C2E829}"/>
                  </a:ext>
                </a:extLst>
              </p14:cNvPr>
              <p14:cNvContentPartPr/>
              <p14:nvPr/>
            </p14:nvContentPartPr>
            <p14:xfrm>
              <a:off x="4600068" y="5064148"/>
              <a:ext cx="749160" cy="286560"/>
            </p14:xfrm>
          </p:contentPart>
        </mc:Choice>
        <mc:Fallback xmlns="">
          <p:pic>
            <p:nvPicPr>
              <p:cNvPr id="271" name="Ink 270">
                <a:extLst>
                  <a:ext uri="{FF2B5EF4-FFF2-40B4-BE49-F238E27FC236}">
                    <a16:creationId xmlns:a16="http://schemas.microsoft.com/office/drawing/2014/main" id="{97A01AC3-6C9F-D016-97D0-E54FF0C2E829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4584955" y="5049028"/>
                <a:ext cx="779385" cy="31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272" name="Ink 271">
                <a:extLst>
                  <a:ext uri="{FF2B5EF4-FFF2-40B4-BE49-F238E27FC236}">
                    <a16:creationId xmlns:a16="http://schemas.microsoft.com/office/drawing/2014/main" id="{7C4BD427-D914-9F17-BE7B-306F86BEB573}"/>
                  </a:ext>
                </a:extLst>
              </p14:cNvPr>
              <p14:cNvContentPartPr/>
              <p14:nvPr/>
            </p14:nvContentPartPr>
            <p14:xfrm>
              <a:off x="3469308" y="5095108"/>
              <a:ext cx="617760" cy="290880"/>
            </p14:xfrm>
          </p:contentPart>
        </mc:Choice>
        <mc:Fallback xmlns="">
          <p:pic>
            <p:nvPicPr>
              <p:cNvPr id="272" name="Ink 271">
                <a:extLst>
                  <a:ext uri="{FF2B5EF4-FFF2-40B4-BE49-F238E27FC236}">
                    <a16:creationId xmlns:a16="http://schemas.microsoft.com/office/drawing/2014/main" id="{7C4BD427-D914-9F17-BE7B-306F86BEB573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3454188" y="5079628"/>
                <a:ext cx="648360" cy="32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273" name="Ink 272">
                <a:extLst>
                  <a:ext uri="{FF2B5EF4-FFF2-40B4-BE49-F238E27FC236}">
                    <a16:creationId xmlns:a16="http://schemas.microsoft.com/office/drawing/2014/main" id="{E9A008F6-DC72-8CF1-DBA9-44F888DC710E}"/>
                  </a:ext>
                </a:extLst>
              </p14:cNvPr>
              <p14:cNvContentPartPr/>
              <p14:nvPr/>
            </p14:nvContentPartPr>
            <p14:xfrm>
              <a:off x="8774988" y="4296628"/>
              <a:ext cx="2844000" cy="571320"/>
            </p14:xfrm>
          </p:contentPart>
        </mc:Choice>
        <mc:Fallback xmlns="">
          <p:pic>
            <p:nvPicPr>
              <p:cNvPr id="273" name="Ink 272">
                <a:extLst>
                  <a:ext uri="{FF2B5EF4-FFF2-40B4-BE49-F238E27FC236}">
                    <a16:creationId xmlns:a16="http://schemas.microsoft.com/office/drawing/2014/main" id="{E9A008F6-DC72-8CF1-DBA9-44F888DC710E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8759868" y="4281148"/>
                <a:ext cx="2874240" cy="60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276" name="Ink 275">
                <a:extLst>
                  <a:ext uri="{FF2B5EF4-FFF2-40B4-BE49-F238E27FC236}">
                    <a16:creationId xmlns:a16="http://schemas.microsoft.com/office/drawing/2014/main" id="{8CA42317-2CAD-1988-1272-92EDB5AC7A34}"/>
                  </a:ext>
                </a:extLst>
              </p14:cNvPr>
              <p14:cNvContentPartPr/>
              <p14:nvPr/>
            </p14:nvContentPartPr>
            <p14:xfrm>
              <a:off x="443843" y="5607366"/>
              <a:ext cx="343080" cy="376920"/>
            </p14:xfrm>
          </p:contentPart>
        </mc:Choice>
        <mc:Fallback xmlns="">
          <p:pic>
            <p:nvPicPr>
              <p:cNvPr id="276" name="Ink 275">
                <a:extLst>
                  <a:ext uri="{FF2B5EF4-FFF2-40B4-BE49-F238E27FC236}">
                    <a16:creationId xmlns:a16="http://schemas.microsoft.com/office/drawing/2014/main" id="{8CA42317-2CAD-1988-1272-92EDB5AC7A34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428363" y="5591886"/>
                <a:ext cx="373680" cy="40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283" name="Ink 282">
                <a:extLst>
                  <a:ext uri="{FF2B5EF4-FFF2-40B4-BE49-F238E27FC236}">
                    <a16:creationId xmlns:a16="http://schemas.microsoft.com/office/drawing/2014/main" id="{BB7EF229-DCD1-0943-139C-B529B9F24789}"/>
                  </a:ext>
                </a:extLst>
              </p14:cNvPr>
              <p14:cNvContentPartPr/>
              <p14:nvPr/>
            </p14:nvContentPartPr>
            <p14:xfrm>
              <a:off x="1530683" y="5675046"/>
              <a:ext cx="1324440" cy="407160"/>
            </p14:xfrm>
          </p:contentPart>
        </mc:Choice>
        <mc:Fallback xmlns="">
          <p:pic>
            <p:nvPicPr>
              <p:cNvPr id="283" name="Ink 282">
                <a:extLst>
                  <a:ext uri="{FF2B5EF4-FFF2-40B4-BE49-F238E27FC236}">
                    <a16:creationId xmlns:a16="http://schemas.microsoft.com/office/drawing/2014/main" id="{BB7EF229-DCD1-0943-139C-B529B9F24789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1515203" y="5659580"/>
                <a:ext cx="1355040" cy="43737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292" name="Ink 291">
                <a:extLst>
                  <a:ext uri="{FF2B5EF4-FFF2-40B4-BE49-F238E27FC236}">
                    <a16:creationId xmlns:a16="http://schemas.microsoft.com/office/drawing/2014/main" id="{CA7DA22B-BFE3-A5B3-EBA4-972A070303CE}"/>
                  </a:ext>
                </a:extLst>
              </p14:cNvPr>
              <p14:cNvContentPartPr/>
              <p14:nvPr/>
            </p14:nvContentPartPr>
            <p14:xfrm>
              <a:off x="3417083" y="5649126"/>
              <a:ext cx="1609920" cy="477360"/>
            </p14:xfrm>
          </p:contentPart>
        </mc:Choice>
        <mc:Fallback xmlns="">
          <p:pic>
            <p:nvPicPr>
              <p:cNvPr id="292" name="Ink 291">
                <a:extLst>
                  <a:ext uri="{FF2B5EF4-FFF2-40B4-BE49-F238E27FC236}">
                    <a16:creationId xmlns:a16="http://schemas.microsoft.com/office/drawing/2014/main" id="{CA7DA22B-BFE3-A5B3-EBA4-972A070303CE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3401606" y="5634006"/>
                <a:ext cx="1640513" cy="50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306" name="Ink 305">
                <a:extLst>
                  <a:ext uri="{FF2B5EF4-FFF2-40B4-BE49-F238E27FC236}">
                    <a16:creationId xmlns:a16="http://schemas.microsoft.com/office/drawing/2014/main" id="{3E39442D-96DA-413A-9E93-10BE57E6C9DC}"/>
                  </a:ext>
                </a:extLst>
              </p14:cNvPr>
              <p14:cNvContentPartPr/>
              <p14:nvPr/>
            </p14:nvContentPartPr>
            <p14:xfrm>
              <a:off x="8204723" y="5587926"/>
              <a:ext cx="1247400" cy="254520"/>
            </p14:xfrm>
          </p:contentPart>
        </mc:Choice>
        <mc:Fallback xmlns="">
          <p:pic>
            <p:nvPicPr>
              <p:cNvPr id="306" name="Ink 305">
                <a:extLst>
                  <a:ext uri="{FF2B5EF4-FFF2-40B4-BE49-F238E27FC236}">
                    <a16:creationId xmlns:a16="http://schemas.microsoft.com/office/drawing/2014/main" id="{3E39442D-96DA-413A-9E93-10BE57E6C9DC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8189599" y="5572806"/>
                <a:ext cx="1278009" cy="28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307" name="Ink 306">
                <a:extLst>
                  <a:ext uri="{FF2B5EF4-FFF2-40B4-BE49-F238E27FC236}">
                    <a16:creationId xmlns:a16="http://schemas.microsoft.com/office/drawing/2014/main" id="{E068D357-29D0-4D83-A9B3-F7EDF65A5FAA}"/>
                  </a:ext>
                </a:extLst>
              </p14:cNvPr>
              <p14:cNvContentPartPr/>
              <p14:nvPr/>
            </p14:nvContentPartPr>
            <p14:xfrm>
              <a:off x="6701363" y="5570646"/>
              <a:ext cx="1154880" cy="403200"/>
            </p14:xfrm>
          </p:contentPart>
        </mc:Choice>
        <mc:Fallback xmlns="">
          <p:pic>
            <p:nvPicPr>
              <p:cNvPr id="307" name="Ink 306">
                <a:extLst>
                  <a:ext uri="{FF2B5EF4-FFF2-40B4-BE49-F238E27FC236}">
                    <a16:creationId xmlns:a16="http://schemas.microsoft.com/office/drawing/2014/main" id="{E068D357-29D0-4D83-A9B3-F7EDF65A5FAA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6686243" y="5555166"/>
                <a:ext cx="1185480" cy="43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308" name="Ink 307">
                <a:extLst>
                  <a:ext uri="{FF2B5EF4-FFF2-40B4-BE49-F238E27FC236}">
                    <a16:creationId xmlns:a16="http://schemas.microsoft.com/office/drawing/2014/main" id="{FD151B80-24BA-35B1-A069-C09CA2606550}"/>
                  </a:ext>
                </a:extLst>
              </p14:cNvPr>
              <p14:cNvContentPartPr/>
              <p14:nvPr/>
            </p14:nvContentPartPr>
            <p14:xfrm>
              <a:off x="5578523" y="5646966"/>
              <a:ext cx="750960" cy="301320"/>
            </p14:xfrm>
          </p:contentPart>
        </mc:Choice>
        <mc:Fallback xmlns="">
          <p:pic>
            <p:nvPicPr>
              <p:cNvPr id="308" name="Ink 307">
                <a:extLst>
                  <a:ext uri="{FF2B5EF4-FFF2-40B4-BE49-F238E27FC236}">
                    <a16:creationId xmlns:a16="http://schemas.microsoft.com/office/drawing/2014/main" id="{FD151B80-24BA-35B1-A069-C09CA2606550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5563403" y="5631846"/>
                <a:ext cx="781200" cy="33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313" name="Ink 312">
                <a:extLst>
                  <a:ext uri="{FF2B5EF4-FFF2-40B4-BE49-F238E27FC236}">
                    <a16:creationId xmlns:a16="http://schemas.microsoft.com/office/drawing/2014/main" id="{1CECB396-7368-0C3A-AFBC-FC9E8C4496DF}"/>
                  </a:ext>
                </a:extLst>
              </p14:cNvPr>
              <p14:cNvContentPartPr/>
              <p14:nvPr/>
            </p14:nvContentPartPr>
            <p14:xfrm>
              <a:off x="9671723" y="5544366"/>
              <a:ext cx="1563480" cy="261000"/>
            </p14:xfrm>
          </p:contentPart>
        </mc:Choice>
        <mc:Fallback xmlns="">
          <p:pic>
            <p:nvPicPr>
              <p:cNvPr id="313" name="Ink 312">
                <a:extLst>
                  <a:ext uri="{FF2B5EF4-FFF2-40B4-BE49-F238E27FC236}">
                    <a16:creationId xmlns:a16="http://schemas.microsoft.com/office/drawing/2014/main" id="{1CECB396-7368-0C3A-AFBC-FC9E8C4496DF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9656600" y="5529246"/>
                <a:ext cx="1594087" cy="29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324" name="Ink 323">
                <a:extLst>
                  <a:ext uri="{FF2B5EF4-FFF2-40B4-BE49-F238E27FC236}">
                    <a16:creationId xmlns:a16="http://schemas.microsoft.com/office/drawing/2014/main" id="{44FB5DA8-7912-7118-6EB2-009E1511357C}"/>
                  </a:ext>
                </a:extLst>
              </p14:cNvPr>
              <p14:cNvContentPartPr/>
              <p14:nvPr/>
            </p14:nvContentPartPr>
            <p14:xfrm>
              <a:off x="7809443" y="6118566"/>
              <a:ext cx="104760" cy="307080"/>
            </p14:xfrm>
          </p:contentPart>
        </mc:Choice>
        <mc:Fallback xmlns="">
          <p:pic>
            <p:nvPicPr>
              <p:cNvPr id="324" name="Ink 323">
                <a:extLst>
                  <a:ext uri="{FF2B5EF4-FFF2-40B4-BE49-F238E27FC236}">
                    <a16:creationId xmlns:a16="http://schemas.microsoft.com/office/drawing/2014/main" id="{44FB5DA8-7912-7118-6EB2-009E1511357C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7794323" y="6103446"/>
                <a:ext cx="135360" cy="33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325" name="Ink 324">
                <a:extLst>
                  <a:ext uri="{FF2B5EF4-FFF2-40B4-BE49-F238E27FC236}">
                    <a16:creationId xmlns:a16="http://schemas.microsoft.com/office/drawing/2014/main" id="{B9F5E6AD-31D3-6464-7EE7-F9B353FE8210}"/>
                  </a:ext>
                </a:extLst>
              </p14:cNvPr>
              <p14:cNvContentPartPr/>
              <p14:nvPr/>
            </p14:nvContentPartPr>
            <p14:xfrm>
              <a:off x="5961563" y="6216126"/>
              <a:ext cx="1511640" cy="259920"/>
            </p14:xfrm>
          </p:contentPart>
        </mc:Choice>
        <mc:Fallback xmlns="">
          <p:pic>
            <p:nvPicPr>
              <p:cNvPr id="325" name="Ink 324">
                <a:extLst>
                  <a:ext uri="{FF2B5EF4-FFF2-40B4-BE49-F238E27FC236}">
                    <a16:creationId xmlns:a16="http://schemas.microsoft.com/office/drawing/2014/main" id="{B9F5E6AD-31D3-6464-7EE7-F9B353FE8210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5946443" y="6200646"/>
                <a:ext cx="1542240" cy="29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326" name="Ink 325">
                <a:extLst>
                  <a:ext uri="{FF2B5EF4-FFF2-40B4-BE49-F238E27FC236}">
                    <a16:creationId xmlns:a16="http://schemas.microsoft.com/office/drawing/2014/main" id="{BBAF5348-CCAC-BF7E-1FEC-9E40D39A60BA}"/>
                  </a:ext>
                </a:extLst>
              </p14:cNvPr>
              <p14:cNvContentPartPr/>
              <p14:nvPr/>
            </p14:nvContentPartPr>
            <p14:xfrm>
              <a:off x="3679163" y="6194886"/>
              <a:ext cx="1794960" cy="293760"/>
            </p14:xfrm>
          </p:contentPart>
        </mc:Choice>
        <mc:Fallback xmlns="">
          <p:pic>
            <p:nvPicPr>
              <p:cNvPr id="326" name="Ink 325">
                <a:extLst>
                  <a:ext uri="{FF2B5EF4-FFF2-40B4-BE49-F238E27FC236}">
                    <a16:creationId xmlns:a16="http://schemas.microsoft.com/office/drawing/2014/main" id="{BBAF5348-CCAC-BF7E-1FEC-9E40D39A60BA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3664040" y="6179766"/>
                <a:ext cx="1825566" cy="32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327" name="Ink 326">
                <a:extLst>
                  <a:ext uri="{FF2B5EF4-FFF2-40B4-BE49-F238E27FC236}">
                    <a16:creationId xmlns:a16="http://schemas.microsoft.com/office/drawing/2014/main" id="{18E736B8-494C-DB4B-E6D9-13B2EA025628}"/>
                  </a:ext>
                </a:extLst>
              </p14:cNvPr>
              <p14:cNvContentPartPr/>
              <p14:nvPr/>
            </p14:nvContentPartPr>
            <p14:xfrm>
              <a:off x="8042723" y="6236286"/>
              <a:ext cx="609120" cy="315360"/>
            </p14:xfrm>
          </p:contentPart>
        </mc:Choice>
        <mc:Fallback xmlns="">
          <p:pic>
            <p:nvPicPr>
              <p:cNvPr id="327" name="Ink 326">
                <a:extLst>
                  <a:ext uri="{FF2B5EF4-FFF2-40B4-BE49-F238E27FC236}">
                    <a16:creationId xmlns:a16="http://schemas.microsoft.com/office/drawing/2014/main" id="{18E736B8-494C-DB4B-E6D9-13B2EA025628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8027603" y="6221166"/>
                <a:ext cx="639720" cy="34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328" name="Ink 327">
                <a:extLst>
                  <a:ext uri="{FF2B5EF4-FFF2-40B4-BE49-F238E27FC236}">
                    <a16:creationId xmlns:a16="http://schemas.microsoft.com/office/drawing/2014/main" id="{B8711615-45EE-04EC-FB14-05D2229A2D9C}"/>
                  </a:ext>
                </a:extLst>
              </p14:cNvPr>
              <p14:cNvContentPartPr/>
              <p14:nvPr/>
            </p14:nvContentPartPr>
            <p14:xfrm>
              <a:off x="8648603" y="6207846"/>
              <a:ext cx="173520" cy="181080"/>
            </p14:xfrm>
          </p:contentPart>
        </mc:Choice>
        <mc:Fallback xmlns="">
          <p:pic>
            <p:nvPicPr>
              <p:cNvPr id="328" name="Ink 327">
                <a:extLst>
                  <a:ext uri="{FF2B5EF4-FFF2-40B4-BE49-F238E27FC236}">
                    <a16:creationId xmlns:a16="http://schemas.microsoft.com/office/drawing/2014/main" id="{B8711615-45EE-04EC-FB14-05D2229A2D9C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8633123" y="6192726"/>
                <a:ext cx="204120" cy="21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329" name="Ink 328">
                <a:extLst>
                  <a:ext uri="{FF2B5EF4-FFF2-40B4-BE49-F238E27FC236}">
                    <a16:creationId xmlns:a16="http://schemas.microsoft.com/office/drawing/2014/main" id="{A3005B0D-C7E3-5108-A1DC-4C7866609890}"/>
                  </a:ext>
                </a:extLst>
              </p14:cNvPr>
              <p14:cNvContentPartPr/>
              <p14:nvPr/>
            </p14:nvContentPartPr>
            <p14:xfrm>
              <a:off x="8854883" y="6236286"/>
              <a:ext cx="161280" cy="267840"/>
            </p14:xfrm>
          </p:contentPart>
        </mc:Choice>
        <mc:Fallback xmlns="">
          <p:pic>
            <p:nvPicPr>
              <p:cNvPr id="329" name="Ink 328">
                <a:extLst>
                  <a:ext uri="{FF2B5EF4-FFF2-40B4-BE49-F238E27FC236}">
                    <a16:creationId xmlns:a16="http://schemas.microsoft.com/office/drawing/2014/main" id="{A3005B0D-C7E3-5108-A1DC-4C7866609890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8839763" y="6221166"/>
                <a:ext cx="191880" cy="29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330" name="Ink 329">
                <a:extLst>
                  <a:ext uri="{FF2B5EF4-FFF2-40B4-BE49-F238E27FC236}">
                    <a16:creationId xmlns:a16="http://schemas.microsoft.com/office/drawing/2014/main" id="{033E0882-3F76-490C-CE28-B3125EF70736}"/>
                  </a:ext>
                </a:extLst>
              </p14:cNvPr>
              <p14:cNvContentPartPr/>
              <p14:nvPr/>
            </p14:nvContentPartPr>
            <p14:xfrm>
              <a:off x="9052523" y="6153126"/>
              <a:ext cx="178920" cy="214920"/>
            </p14:xfrm>
          </p:contentPart>
        </mc:Choice>
        <mc:Fallback xmlns="">
          <p:pic>
            <p:nvPicPr>
              <p:cNvPr id="330" name="Ink 329">
                <a:extLst>
                  <a:ext uri="{FF2B5EF4-FFF2-40B4-BE49-F238E27FC236}">
                    <a16:creationId xmlns:a16="http://schemas.microsoft.com/office/drawing/2014/main" id="{033E0882-3F76-490C-CE28-B3125EF70736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9037403" y="6138006"/>
                <a:ext cx="209160" cy="24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331" name="Ink 330">
                <a:extLst>
                  <a:ext uri="{FF2B5EF4-FFF2-40B4-BE49-F238E27FC236}">
                    <a16:creationId xmlns:a16="http://schemas.microsoft.com/office/drawing/2014/main" id="{95C3F2FA-7766-357C-0759-2F78B715D355}"/>
                  </a:ext>
                </a:extLst>
              </p14:cNvPr>
              <p14:cNvContentPartPr/>
              <p14:nvPr/>
            </p14:nvContentPartPr>
            <p14:xfrm>
              <a:off x="9262403" y="6304686"/>
              <a:ext cx="21240" cy="73800"/>
            </p14:xfrm>
          </p:contentPart>
        </mc:Choice>
        <mc:Fallback xmlns="">
          <p:pic>
            <p:nvPicPr>
              <p:cNvPr id="331" name="Ink 330">
                <a:extLst>
                  <a:ext uri="{FF2B5EF4-FFF2-40B4-BE49-F238E27FC236}">
                    <a16:creationId xmlns:a16="http://schemas.microsoft.com/office/drawing/2014/main" id="{95C3F2FA-7766-357C-0759-2F78B715D355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9247283" y="6289566"/>
                <a:ext cx="51840" cy="10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332" name="Ink 331">
                <a:extLst>
                  <a:ext uri="{FF2B5EF4-FFF2-40B4-BE49-F238E27FC236}">
                    <a16:creationId xmlns:a16="http://schemas.microsoft.com/office/drawing/2014/main" id="{ACC95648-847B-9759-83DB-F8507F1870F1}"/>
                  </a:ext>
                </a:extLst>
              </p14:cNvPr>
              <p14:cNvContentPartPr/>
              <p14:nvPr/>
            </p14:nvContentPartPr>
            <p14:xfrm>
              <a:off x="9640403" y="6110646"/>
              <a:ext cx="141480" cy="199080"/>
            </p14:xfrm>
          </p:contentPart>
        </mc:Choice>
        <mc:Fallback xmlns="">
          <p:pic>
            <p:nvPicPr>
              <p:cNvPr id="332" name="Ink 331">
                <a:extLst>
                  <a:ext uri="{FF2B5EF4-FFF2-40B4-BE49-F238E27FC236}">
                    <a16:creationId xmlns:a16="http://schemas.microsoft.com/office/drawing/2014/main" id="{ACC95648-847B-9759-83DB-F8507F1870F1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9625283" y="6095166"/>
                <a:ext cx="172080" cy="22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333" name="Ink 332">
                <a:extLst>
                  <a:ext uri="{FF2B5EF4-FFF2-40B4-BE49-F238E27FC236}">
                    <a16:creationId xmlns:a16="http://schemas.microsoft.com/office/drawing/2014/main" id="{C2155805-457B-5C0D-A333-555AD204A851}"/>
                  </a:ext>
                </a:extLst>
              </p14:cNvPr>
              <p14:cNvContentPartPr/>
              <p14:nvPr/>
            </p14:nvContentPartPr>
            <p14:xfrm>
              <a:off x="9803123" y="6147366"/>
              <a:ext cx="226080" cy="73800"/>
            </p14:xfrm>
          </p:contentPart>
        </mc:Choice>
        <mc:Fallback xmlns="">
          <p:pic>
            <p:nvPicPr>
              <p:cNvPr id="333" name="Ink 332">
                <a:extLst>
                  <a:ext uri="{FF2B5EF4-FFF2-40B4-BE49-F238E27FC236}">
                    <a16:creationId xmlns:a16="http://schemas.microsoft.com/office/drawing/2014/main" id="{C2155805-457B-5C0D-A333-555AD204A851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9787643" y="6131886"/>
                <a:ext cx="256680" cy="10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334" name="Ink 333">
                <a:extLst>
                  <a:ext uri="{FF2B5EF4-FFF2-40B4-BE49-F238E27FC236}">
                    <a16:creationId xmlns:a16="http://schemas.microsoft.com/office/drawing/2014/main" id="{97E07F3B-9418-061D-ADF9-11CB05CD0E21}"/>
                  </a:ext>
                </a:extLst>
              </p14:cNvPr>
              <p14:cNvContentPartPr/>
              <p14:nvPr/>
            </p14:nvContentPartPr>
            <p14:xfrm>
              <a:off x="10044323" y="6147366"/>
              <a:ext cx="173520" cy="157680"/>
            </p14:xfrm>
          </p:contentPart>
        </mc:Choice>
        <mc:Fallback xmlns="">
          <p:pic>
            <p:nvPicPr>
              <p:cNvPr id="334" name="Ink 333">
                <a:extLst>
                  <a:ext uri="{FF2B5EF4-FFF2-40B4-BE49-F238E27FC236}">
                    <a16:creationId xmlns:a16="http://schemas.microsoft.com/office/drawing/2014/main" id="{97E07F3B-9418-061D-ADF9-11CB05CD0E21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10029203" y="6131886"/>
                <a:ext cx="204120" cy="18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335" name="Ink 334">
                <a:extLst>
                  <a:ext uri="{FF2B5EF4-FFF2-40B4-BE49-F238E27FC236}">
                    <a16:creationId xmlns:a16="http://schemas.microsoft.com/office/drawing/2014/main" id="{0DBEB5CE-8B58-AD24-50FF-A18878385715}"/>
                  </a:ext>
                </a:extLst>
              </p14:cNvPr>
              <p14:cNvContentPartPr/>
              <p14:nvPr/>
            </p14:nvContentPartPr>
            <p14:xfrm>
              <a:off x="10280483" y="6055206"/>
              <a:ext cx="273240" cy="255240"/>
            </p14:xfrm>
          </p:contentPart>
        </mc:Choice>
        <mc:Fallback xmlns="">
          <p:pic>
            <p:nvPicPr>
              <p:cNvPr id="335" name="Ink 334">
                <a:extLst>
                  <a:ext uri="{FF2B5EF4-FFF2-40B4-BE49-F238E27FC236}">
                    <a16:creationId xmlns:a16="http://schemas.microsoft.com/office/drawing/2014/main" id="{0DBEB5CE-8B58-AD24-50FF-A18878385715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10265363" y="6039726"/>
                <a:ext cx="303840" cy="28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336" name="Ink 335">
                <a:extLst>
                  <a:ext uri="{FF2B5EF4-FFF2-40B4-BE49-F238E27FC236}">
                    <a16:creationId xmlns:a16="http://schemas.microsoft.com/office/drawing/2014/main" id="{F5A77014-F640-4208-6536-E71C71AF62A7}"/>
                  </a:ext>
                </a:extLst>
              </p14:cNvPr>
              <p14:cNvContentPartPr/>
              <p14:nvPr/>
            </p14:nvContentPartPr>
            <p14:xfrm>
              <a:off x="10469483" y="6126126"/>
              <a:ext cx="194400" cy="257400"/>
            </p14:xfrm>
          </p:contentPart>
        </mc:Choice>
        <mc:Fallback xmlns="">
          <p:pic>
            <p:nvPicPr>
              <p:cNvPr id="336" name="Ink 335">
                <a:extLst>
                  <a:ext uri="{FF2B5EF4-FFF2-40B4-BE49-F238E27FC236}">
                    <a16:creationId xmlns:a16="http://schemas.microsoft.com/office/drawing/2014/main" id="{F5A77014-F640-4208-6536-E71C71AF62A7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10454363" y="6111006"/>
                <a:ext cx="225000" cy="28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337" name="Ink 336">
                <a:extLst>
                  <a:ext uri="{FF2B5EF4-FFF2-40B4-BE49-F238E27FC236}">
                    <a16:creationId xmlns:a16="http://schemas.microsoft.com/office/drawing/2014/main" id="{2F4981CC-334A-1EB7-D313-2B3094563440}"/>
                  </a:ext>
                </a:extLst>
              </p14:cNvPr>
              <p14:cNvContentPartPr/>
              <p14:nvPr/>
            </p14:nvContentPartPr>
            <p14:xfrm>
              <a:off x="10878803" y="6217206"/>
              <a:ext cx="14400" cy="14400"/>
            </p14:xfrm>
          </p:contentPart>
        </mc:Choice>
        <mc:Fallback xmlns="">
          <p:pic>
            <p:nvPicPr>
              <p:cNvPr id="337" name="Ink 336">
                <a:extLst>
                  <a:ext uri="{FF2B5EF4-FFF2-40B4-BE49-F238E27FC236}">
                    <a16:creationId xmlns:a16="http://schemas.microsoft.com/office/drawing/2014/main" id="{2F4981CC-334A-1EB7-D313-2B3094563440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10863683" y="6202086"/>
                <a:ext cx="45000" cy="45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79261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6DB7C-DB6A-93B6-0023-89DAB151A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2253A1CA-3385-A5BE-1A53-BA84C140BE84}"/>
                  </a:ext>
                </a:extLst>
              </p14:cNvPr>
              <p14:cNvContentPartPr/>
              <p14:nvPr/>
            </p14:nvContentPartPr>
            <p14:xfrm>
              <a:off x="1044683" y="1524966"/>
              <a:ext cx="1285560" cy="38700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2253A1CA-3385-A5BE-1A53-BA84C140BE8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29563" y="1509846"/>
                <a:ext cx="1316160" cy="41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E6953B18-78EF-9EB7-BB7B-9A4B92476ACC}"/>
                  </a:ext>
                </a:extLst>
              </p14:cNvPr>
              <p14:cNvContentPartPr/>
              <p14:nvPr/>
            </p14:nvContentPartPr>
            <p14:xfrm>
              <a:off x="373643" y="1524246"/>
              <a:ext cx="364320" cy="47160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E6953B18-78EF-9EB7-BB7B-9A4B92476AC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58523" y="1509126"/>
                <a:ext cx="394560" cy="50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1F5CF7FC-1A82-D777-8A63-A76C0894A39E}"/>
                  </a:ext>
                </a:extLst>
              </p14:cNvPr>
              <p14:cNvContentPartPr/>
              <p14:nvPr/>
            </p14:nvContentPartPr>
            <p14:xfrm>
              <a:off x="4376843" y="1647366"/>
              <a:ext cx="1663920" cy="48528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1F5CF7FC-1A82-D777-8A63-A76C0894A39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361363" y="1632235"/>
                <a:ext cx="1694520" cy="5159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0D433D58-1684-3209-A4DA-79DC0DBC37ED}"/>
                  </a:ext>
                </a:extLst>
              </p14:cNvPr>
              <p14:cNvContentPartPr/>
              <p14:nvPr/>
            </p14:nvContentPartPr>
            <p14:xfrm>
              <a:off x="2901923" y="1649886"/>
              <a:ext cx="1091880" cy="26280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0D433D58-1684-3209-A4DA-79DC0DBC37E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886803" y="1634406"/>
                <a:ext cx="1122480" cy="29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17D8812B-9A6A-0585-7E46-515DE204F2EC}"/>
                  </a:ext>
                </a:extLst>
              </p14:cNvPr>
              <p14:cNvContentPartPr/>
              <p14:nvPr/>
            </p14:nvContentPartPr>
            <p14:xfrm>
              <a:off x="6465203" y="1560966"/>
              <a:ext cx="1631520" cy="42984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17D8812B-9A6A-0585-7E46-515DE204F2E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450080" y="1545833"/>
                <a:ext cx="1662127" cy="46046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6764D25F-3D42-F654-9FCD-B50B463CC4B1}"/>
                  </a:ext>
                </a:extLst>
              </p14:cNvPr>
              <p14:cNvContentPartPr/>
              <p14:nvPr/>
            </p14:nvContentPartPr>
            <p14:xfrm>
              <a:off x="8616923" y="1424526"/>
              <a:ext cx="2886840" cy="42984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6764D25F-3D42-F654-9FCD-B50B463CC4B1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601803" y="1409393"/>
                <a:ext cx="2917080" cy="46046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BD9D6EA5-18A2-329F-4BA5-F0C15836EEB4}"/>
                  </a:ext>
                </a:extLst>
              </p14:cNvPr>
              <p14:cNvContentPartPr/>
              <p14:nvPr/>
            </p14:nvContentPartPr>
            <p14:xfrm>
              <a:off x="3967523" y="2112846"/>
              <a:ext cx="640440" cy="25632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BD9D6EA5-18A2-329F-4BA5-F0C15836EEB4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952043" y="2097366"/>
                <a:ext cx="671040" cy="28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ECA09253-E682-35EC-035E-120D447FDC81}"/>
                  </a:ext>
                </a:extLst>
              </p14:cNvPr>
              <p14:cNvContentPartPr/>
              <p14:nvPr/>
            </p14:nvContentPartPr>
            <p14:xfrm>
              <a:off x="3048803" y="2190966"/>
              <a:ext cx="588240" cy="36720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ECA09253-E682-35EC-035E-120D447FDC81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033683" y="2175486"/>
                <a:ext cx="618480" cy="39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2893B1D4-8DD0-2BA7-62A4-C1C9F853E29A}"/>
                  </a:ext>
                </a:extLst>
              </p14:cNvPr>
              <p14:cNvContentPartPr/>
              <p14:nvPr/>
            </p14:nvContentPartPr>
            <p14:xfrm>
              <a:off x="6140123" y="2064246"/>
              <a:ext cx="803160" cy="226080"/>
            </p14:xfrm>
          </p:contentPart>
        </mc:Choice>
        <mc:Fallback xmlns=""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2893B1D4-8DD0-2BA7-62A4-C1C9F853E29A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124643" y="2049126"/>
                <a:ext cx="833760" cy="25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0938CA91-2531-9345-3EF0-2AFEFE2C7C53}"/>
                  </a:ext>
                </a:extLst>
              </p14:cNvPr>
              <p14:cNvContentPartPr/>
              <p14:nvPr/>
            </p14:nvContentPartPr>
            <p14:xfrm>
              <a:off x="5316083" y="2095926"/>
              <a:ext cx="541080" cy="260280"/>
            </p14:xfrm>
          </p:contentPart>
        </mc:Choice>
        <mc:Fallback xmlns=""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0938CA91-2531-9345-3EF0-2AFEFE2C7C53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300953" y="2080446"/>
                <a:ext cx="571700" cy="29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2491F42F-D73D-8D9A-0D83-043B3AC2C1F4}"/>
                  </a:ext>
                </a:extLst>
              </p14:cNvPr>
              <p14:cNvContentPartPr/>
              <p14:nvPr/>
            </p14:nvContentPartPr>
            <p14:xfrm>
              <a:off x="353123" y="2841486"/>
              <a:ext cx="387000" cy="340200"/>
            </p14:xfrm>
          </p:contentPart>
        </mc:Choice>
        <mc:Fallback xmlns=""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2491F42F-D73D-8D9A-0D83-043B3AC2C1F4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38003" y="2826366"/>
                <a:ext cx="417600" cy="37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EF1173DB-6B0D-5E17-EE3C-CD96FCB93A8A}"/>
                  </a:ext>
                </a:extLst>
              </p14:cNvPr>
              <p14:cNvContentPartPr/>
              <p14:nvPr/>
            </p14:nvContentPartPr>
            <p14:xfrm>
              <a:off x="1542923" y="2877846"/>
              <a:ext cx="1039320" cy="246960"/>
            </p14:xfrm>
          </p:contentPart>
        </mc:Choice>
        <mc:Fallback xmlns=""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EF1173DB-6B0D-5E17-EE3C-CD96FCB93A8A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527443" y="2862366"/>
                <a:ext cx="1069920" cy="27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17871F12-3EA5-44C6-9AB5-F470D3A6E23D}"/>
                  </a:ext>
                </a:extLst>
              </p14:cNvPr>
              <p14:cNvContentPartPr/>
              <p14:nvPr/>
            </p14:nvContentPartPr>
            <p14:xfrm>
              <a:off x="3206483" y="2757246"/>
              <a:ext cx="1506240" cy="339840"/>
            </p14:xfrm>
          </p:contentPart>
        </mc:Choice>
        <mc:Fallback xmlns=""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17871F12-3EA5-44C6-9AB5-F470D3A6E23D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3191007" y="2741766"/>
                <a:ext cx="1536473" cy="37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B62E1A93-12BC-F843-EEFF-E509D9B903B9}"/>
                  </a:ext>
                </a:extLst>
              </p14:cNvPr>
              <p14:cNvContentPartPr/>
              <p14:nvPr/>
            </p14:nvContentPartPr>
            <p14:xfrm>
              <a:off x="4980203" y="2596326"/>
              <a:ext cx="2356560" cy="28728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B62E1A93-12BC-F843-EEFF-E509D9B903B9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4965083" y="2580846"/>
                <a:ext cx="2387160" cy="31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B1A67A46-5250-88BD-DED7-CDA14B1CA327}"/>
                  </a:ext>
                </a:extLst>
              </p14:cNvPr>
              <p14:cNvContentPartPr/>
              <p14:nvPr/>
            </p14:nvContentPartPr>
            <p14:xfrm>
              <a:off x="7320923" y="2704686"/>
              <a:ext cx="83880" cy="8208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B1A67A46-5250-88BD-DED7-CDA14B1CA327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305443" y="2689206"/>
                <a:ext cx="114120" cy="11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A6DFFEFC-4C80-1A44-2488-C5E0764687DA}"/>
                  </a:ext>
                </a:extLst>
              </p14:cNvPr>
              <p14:cNvContentPartPr/>
              <p14:nvPr/>
            </p14:nvContentPartPr>
            <p14:xfrm>
              <a:off x="7685243" y="2616126"/>
              <a:ext cx="1467360" cy="32292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A6DFFEFC-4C80-1A44-2488-C5E0764687DA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670123" y="2600646"/>
                <a:ext cx="1497960" cy="35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F4DFF6D5-4FBE-AB74-3652-D8B00A81145D}"/>
                  </a:ext>
                </a:extLst>
              </p14:cNvPr>
              <p14:cNvContentPartPr/>
              <p14:nvPr/>
            </p14:nvContentPartPr>
            <p14:xfrm>
              <a:off x="9414683" y="2489406"/>
              <a:ext cx="2535120" cy="42552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F4DFF6D5-4FBE-AB74-3652-D8B00A81145D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9399563" y="2474286"/>
                <a:ext cx="2565720" cy="45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018232EA-89CA-EFF1-DE02-C62E279D5C9F}"/>
                  </a:ext>
                </a:extLst>
              </p14:cNvPr>
              <p14:cNvContentPartPr/>
              <p14:nvPr/>
            </p14:nvContentPartPr>
            <p14:xfrm>
              <a:off x="1406843" y="3528366"/>
              <a:ext cx="965520" cy="314640"/>
            </p14:xfrm>
          </p:contentPart>
        </mc:Choice>
        <mc:Fallback xmlns=""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018232EA-89CA-EFF1-DE02-C62E279D5C9F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391723" y="3513246"/>
                <a:ext cx="995760" cy="34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D266BB57-195A-896B-A1FB-4305ECF5197E}"/>
                  </a:ext>
                </a:extLst>
              </p14:cNvPr>
              <p14:cNvContentPartPr/>
              <p14:nvPr/>
            </p14:nvContentPartPr>
            <p14:xfrm>
              <a:off x="284363" y="3602526"/>
              <a:ext cx="282600" cy="369360"/>
            </p14:xfrm>
          </p:contentPart>
        </mc:Choice>
        <mc:Fallback xmlns=""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D266BB57-195A-896B-A1FB-4305ECF5197E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269243" y="3587406"/>
                <a:ext cx="313200" cy="39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9654F82D-F9B3-BBF5-60A1-AA031B59D7D8}"/>
                  </a:ext>
                </a:extLst>
              </p14:cNvPr>
              <p14:cNvContentPartPr/>
              <p14:nvPr/>
            </p14:nvContentPartPr>
            <p14:xfrm>
              <a:off x="3296123" y="3350526"/>
              <a:ext cx="1374840" cy="293400"/>
            </p14:xfrm>
          </p:contentPart>
        </mc:Choice>
        <mc:Fallback xmlns=""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9654F82D-F9B3-BBF5-60A1-AA031B59D7D8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3281003" y="3335387"/>
                <a:ext cx="1405080" cy="3240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46E33A83-A57C-83A5-E438-816D66273F6C}"/>
                  </a:ext>
                </a:extLst>
              </p14:cNvPr>
              <p14:cNvContentPartPr/>
              <p14:nvPr/>
            </p14:nvContentPartPr>
            <p14:xfrm>
              <a:off x="6476003" y="3303006"/>
              <a:ext cx="666720" cy="241200"/>
            </p14:xfrm>
          </p:contentPart>
        </mc:Choice>
        <mc:Fallback xmlns=""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46E33A83-A57C-83A5-E438-816D66273F6C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6460523" y="3287526"/>
                <a:ext cx="697320" cy="27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26AD2476-3AA6-AB51-0A1B-34B199DB9EB8}"/>
                  </a:ext>
                </a:extLst>
              </p14:cNvPr>
              <p14:cNvContentPartPr/>
              <p14:nvPr/>
            </p14:nvContentPartPr>
            <p14:xfrm>
              <a:off x="5342363" y="3424326"/>
              <a:ext cx="887400" cy="319680"/>
            </p14:xfrm>
          </p:contentPart>
        </mc:Choice>
        <mc:Fallback xmlns=""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26AD2476-3AA6-AB51-0A1B-34B199DB9EB8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5327243" y="3408863"/>
                <a:ext cx="917640" cy="3498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50" name="Ink 149">
                <a:extLst>
                  <a:ext uri="{FF2B5EF4-FFF2-40B4-BE49-F238E27FC236}">
                    <a16:creationId xmlns:a16="http://schemas.microsoft.com/office/drawing/2014/main" id="{CBDB3A2A-1B4A-D6F5-0FDD-0C925D223E5A}"/>
                  </a:ext>
                </a:extLst>
              </p14:cNvPr>
              <p14:cNvContentPartPr/>
              <p14:nvPr/>
            </p14:nvContentPartPr>
            <p14:xfrm>
              <a:off x="7499843" y="3203286"/>
              <a:ext cx="1469160" cy="485280"/>
            </p14:xfrm>
          </p:contentPart>
        </mc:Choice>
        <mc:Fallback xmlns="">
          <p:pic>
            <p:nvPicPr>
              <p:cNvPr id="150" name="Ink 149">
                <a:extLst>
                  <a:ext uri="{FF2B5EF4-FFF2-40B4-BE49-F238E27FC236}">
                    <a16:creationId xmlns:a16="http://schemas.microsoft.com/office/drawing/2014/main" id="{CBDB3A2A-1B4A-D6F5-0FDD-0C925D223E5A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7484723" y="3187817"/>
                <a:ext cx="1499760" cy="5154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158" name="Ink 157">
                <a:extLst>
                  <a:ext uri="{FF2B5EF4-FFF2-40B4-BE49-F238E27FC236}">
                    <a16:creationId xmlns:a16="http://schemas.microsoft.com/office/drawing/2014/main" id="{1B4BA0F2-40E4-9980-67DB-A94E8EE8E995}"/>
                  </a:ext>
                </a:extLst>
              </p14:cNvPr>
              <p14:cNvContentPartPr/>
              <p14:nvPr/>
            </p14:nvContentPartPr>
            <p14:xfrm>
              <a:off x="9768563" y="3114366"/>
              <a:ext cx="806040" cy="356760"/>
            </p14:xfrm>
          </p:contentPart>
        </mc:Choice>
        <mc:Fallback xmlns="">
          <p:pic>
            <p:nvPicPr>
              <p:cNvPr id="158" name="Ink 157">
                <a:extLst>
                  <a:ext uri="{FF2B5EF4-FFF2-40B4-BE49-F238E27FC236}">
                    <a16:creationId xmlns:a16="http://schemas.microsoft.com/office/drawing/2014/main" id="{1B4BA0F2-40E4-9980-67DB-A94E8EE8E995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9753443" y="3099246"/>
                <a:ext cx="836640" cy="38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159" name="Ink 158">
                <a:extLst>
                  <a:ext uri="{FF2B5EF4-FFF2-40B4-BE49-F238E27FC236}">
                    <a16:creationId xmlns:a16="http://schemas.microsoft.com/office/drawing/2014/main" id="{77294808-396D-C577-E36F-1F36D72483C5}"/>
                  </a:ext>
                </a:extLst>
              </p14:cNvPr>
              <p14:cNvContentPartPr/>
              <p14:nvPr/>
            </p14:nvContentPartPr>
            <p14:xfrm>
              <a:off x="9210203" y="3255486"/>
              <a:ext cx="309600" cy="120960"/>
            </p14:xfrm>
          </p:contentPart>
        </mc:Choice>
        <mc:Fallback xmlns="">
          <p:pic>
            <p:nvPicPr>
              <p:cNvPr id="159" name="Ink 158">
                <a:extLst>
                  <a:ext uri="{FF2B5EF4-FFF2-40B4-BE49-F238E27FC236}">
                    <a16:creationId xmlns:a16="http://schemas.microsoft.com/office/drawing/2014/main" id="{77294808-396D-C577-E36F-1F36D72483C5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9194741" y="3240366"/>
                <a:ext cx="340164" cy="15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172" name="Ink 171">
                <a:extLst>
                  <a:ext uri="{FF2B5EF4-FFF2-40B4-BE49-F238E27FC236}">
                    <a16:creationId xmlns:a16="http://schemas.microsoft.com/office/drawing/2014/main" id="{EC62504C-BE98-5CF4-17B8-C8C7DB66D2BB}"/>
                  </a:ext>
                </a:extLst>
              </p14:cNvPr>
              <p14:cNvContentPartPr/>
              <p14:nvPr/>
            </p14:nvContentPartPr>
            <p14:xfrm>
              <a:off x="2345723" y="4289406"/>
              <a:ext cx="52920" cy="121320"/>
            </p14:xfrm>
          </p:contentPart>
        </mc:Choice>
        <mc:Fallback xmlns="">
          <p:pic>
            <p:nvPicPr>
              <p:cNvPr id="172" name="Ink 171">
                <a:extLst>
                  <a:ext uri="{FF2B5EF4-FFF2-40B4-BE49-F238E27FC236}">
                    <a16:creationId xmlns:a16="http://schemas.microsoft.com/office/drawing/2014/main" id="{EC62504C-BE98-5CF4-17B8-C8C7DB66D2BB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2330603" y="4274241"/>
                <a:ext cx="83160" cy="15201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173" name="Ink 172">
                <a:extLst>
                  <a:ext uri="{FF2B5EF4-FFF2-40B4-BE49-F238E27FC236}">
                    <a16:creationId xmlns:a16="http://schemas.microsoft.com/office/drawing/2014/main" id="{1D370F6C-6C72-A5F1-00D2-1C0416F4C39F}"/>
                  </a:ext>
                </a:extLst>
              </p14:cNvPr>
              <p14:cNvContentPartPr/>
              <p14:nvPr/>
            </p14:nvContentPartPr>
            <p14:xfrm>
              <a:off x="1621403" y="4253406"/>
              <a:ext cx="498960" cy="456120"/>
            </p14:xfrm>
          </p:contentPart>
        </mc:Choice>
        <mc:Fallback xmlns="">
          <p:pic>
            <p:nvPicPr>
              <p:cNvPr id="173" name="Ink 172">
                <a:extLst>
                  <a:ext uri="{FF2B5EF4-FFF2-40B4-BE49-F238E27FC236}">
                    <a16:creationId xmlns:a16="http://schemas.microsoft.com/office/drawing/2014/main" id="{1D370F6C-6C72-A5F1-00D2-1C0416F4C39F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1606283" y="4237938"/>
                <a:ext cx="529560" cy="48633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174" name="Ink 173">
                <a:extLst>
                  <a:ext uri="{FF2B5EF4-FFF2-40B4-BE49-F238E27FC236}">
                    <a16:creationId xmlns:a16="http://schemas.microsoft.com/office/drawing/2014/main" id="{E1E47ADA-F0EE-3D46-0284-1DA1502766A9}"/>
                  </a:ext>
                </a:extLst>
              </p14:cNvPr>
              <p14:cNvContentPartPr/>
              <p14:nvPr/>
            </p14:nvContentPartPr>
            <p14:xfrm>
              <a:off x="155123" y="4311006"/>
              <a:ext cx="406080" cy="413640"/>
            </p14:xfrm>
          </p:contentPart>
        </mc:Choice>
        <mc:Fallback xmlns="">
          <p:pic>
            <p:nvPicPr>
              <p:cNvPr id="174" name="Ink 173">
                <a:extLst>
                  <a:ext uri="{FF2B5EF4-FFF2-40B4-BE49-F238E27FC236}">
                    <a16:creationId xmlns:a16="http://schemas.microsoft.com/office/drawing/2014/main" id="{E1E47ADA-F0EE-3D46-0284-1DA1502766A9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139643" y="4295886"/>
                <a:ext cx="436680" cy="44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175" name="Ink 174">
                <a:extLst>
                  <a:ext uri="{FF2B5EF4-FFF2-40B4-BE49-F238E27FC236}">
                    <a16:creationId xmlns:a16="http://schemas.microsoft.com/office/drawing/2014/main" id="{B25F6EE9-5999-FCCB-83E0-FBA57480C66E}"/>
                  </a:ext>
                </a:extLst>
              </p14:cNvPr>
              <p14:cNvContentPartPr/>
              <p14:nvPr/>
            </p14:nvContentPartPr>
            <p14:xfrm>
              <a:off x="10790243" y="3124446"/>
              <a:ext cx="1148400" cy="335520"/>
            </p14:xfrm>
          </p:contentPart>
        </mc:Choice>
        <mc:Fallback xmlns="">
          <p:pic>
            <p:nvPicPr>
              <p:cNvPr id="175" name="Ink 174">
                <a:extLst>
                  <a:ext uri="{FF2B5EF4-FFF2-40B4-BE49-F238E27FC236}">
                    <a16:creationId xmlns:a16="http://schemas.microsoft.com/office/drawing/2014/main" id="{B25F6EE9-5999-FCCB-83E0-FBA57480C66E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10775123" y="3109326"/>
                <a:ext cx="1179000" cy="36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195" name="Ink 194">
                <a:extLst>
                  <a:ext uri="{FF2B5EF4-FFF2-40B4-BE49-F238E27FC236}">
                    <a16:creationId xmlns:a16="http://schemas.microsoft.com/office/drawing/2014/main" id="{7075808D-D751-465D-0537-13A7DC726054}"/>
                  </a:ext>
                </a:extLst>
              </p14:cNvPr>
              <p14:cNvContentPartPr/>
              <p14:nvPr/>
            </p14:nvContentPartPr>
            <p14:xfrm>
              <a:off x="6166403" y="4014366"/>
              <a:ext cx="1443600" cy="404640"/>
            </p14:xfrm>
          </p:contentPart>
        </mc:Choice>
        <mc:Fallback xmlns="">
          <p:pic>
            <p:nvPicPr>
              <p:cNvPr id="195" name="Ink 194">
                <a:extLst>
                  <a:ext uri="{FF2B5EF4-FFF2-40B4-BE49-F238E27FC236}">
                    <a16:creationId xmlns:a16="http://schemas.microsoft.com/office/drawing/2014/main" id="{7075808D-D751-465D-0537-13A7DC726054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6150923" y="3998872"/>
                <a:ext cx="1474200" cy="4352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196" name="Ink 195">
                <a:extLst>
                  <a:ext uri="{FF2B5EF4-FFF2-40B4-BE49-F238E27FC236}">
                    <a16:creationId xmlns:a16="http://schemas.microsoft.com/office/drawing/2014/main" id="{191DE3B6-3B57-39CE-3D44-89B2AF041439}"/>
                  </a:ext>
                </a:extLst>
              </p14:cNvPr>
              <p14:cNvContentPartPr/>
              <p14:nvPr/>
            </p14:nvContentPartPr>
            <p14:xfrm>
              <a:off x="3962123" y="3959286"/>
              <a:ext cx="1469880" cy="567000"/>
            </p14:xfrm>
          </p:contentPart>
        </mc:Choice>
        <mc:Fallback xmlns="">
          <p:pic>
            <p:nvPicPr>
              <p:cNvPr id="196" name="Ink 195">
                <a:extLst>
                  <a:ext uri="{FF2B5EF4-FFF2-40B4-BE49-F238E27FC236}">
                    <a16:creationId xmlns:a16="http://schemas.microsoft.com/office/drawing/2014/main" id="{191DE3B6-3B57-39CE-3D44-89B2AF041439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3947003" y="3944156"/>
                <a:ext cx="1500120" cy="5972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197" name="Ink 196">
                <a:extLst>
                  <a:ext uri="{FF2B5EF4-FFF2-40B4-BE49-F238E27FC236}">
                    <a16:creationId xmlns:a16="http://schemas.microsoft.com/office/drawing/2014/main" id="{7622C92F-F9B9-F12A-9977-5F25C12E778F}"/>
                  </a:ext>
                </a:extLst>
              </p14:cNvPr>
              <p14:cNvContentPartPr/>
              <p14:nvPr/>
            </p14:nvContentPartPr>
            <p14:xfrm>
              <a:off x="3291083" y="4153686"/>
              <a:ext cx="172800" cy="340920"/>
            </p14:xfrm>
          </p:contentPart>
        </mc:Choice>
        <mc:Fallback xmlns="">
          <p:pic>
            <p:nvPicPr>
              <p:cNvPr id="197" name="Ink 196">
                <a:extLst>
                  <a:ext uri="{FF2B5EF4-FFF2-40B4-BE49-F238E27FC236}">
                    <a16:creationId xmlns:a16="http://schemas.microsoft.com/office/drawing/2014/main" id="{7622C92F-F9B9-F12A-9977-5F25C12E778F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3275603" y="4138206"/>
                <a:ext cx="203400" cy="37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202" name="Ink 201">
                <a:extLst>
                  <a:ext uri="{FF2B5EF4-FFF2-40B4-BE49-F238E27FC236}">
                    <a16:creationId xmlns:a16="http://schemas.microsoft.com/office/drawing/2014/main" id="{898A18A5-3F8A-6E52-0C95-1275B65AA598}"/>
                  </a:ext>
                </a:extLst>
              </p14:cNvPr>
              <p14:cNvContentPartPr/>
              <p14:nvPr/>
            </p14:nvContentPartPr>
            <p14:xfrm>
              <a:off x="7827083" y="3964686"/>
              <a:ext cx="1661400" cy="435240"/>
            </p14:xfrm>
          </p:contentPart>
        </mc:Choice>
        <mc:Fallback xmlns="">
          <p:pic>
            <p:nvPicPr>
              <p:cNvPr id="202" name="Ink 201">
                <a:extLst>
                  <a:ext uri="{FF2B5EF4-FFF2-40B4-BE49-F238E27FC236}">
                    <a16:creationId xmlns:a16="http://schemas.microsoft.com/office/drawing/2014/main" id="{898A18A5-3F8A-6E52-0C95-1275B65AA598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7811606" y="3949566"/>
                <a:ext cx="1691633" cy="46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216" name="Ink 215">
                <a:extLst>
                  <a:ext uri="{FF2B5EF4-FFF2-40B4-BE49-F238E27FC236}">
                    <a16:creationId xmlns:a16="http://schemas.microsoft.com/office/drawing/2014/main" id="{858EB96A-C4D2-6131-4A25-1CDFE510FF2D}"/>
                  </a:ext>
                </a:extLst>
              </p14:cNvPr>
              <p14:cNvContentPartPr/>
              <p14:nvPr/>
            </p14:nvContentPartPr>
            <p14:xfrm>
              <a:off x="6900803" y="4455006"/>
              <a:ext cx="1276200" cy="264960"/>
            </p14:xfrm>
          </p:contentPart>
        </mc:Choice>
        <mc:Fallback xmlns="">
          <p:pic>
            <p:nvPicPr>
              <p:cNvPr id="216" name="Ink 215">
                <a:extLst>
                  <a:ext uri="{FF2B5EF4-FFF2-40B4-BE49-F238E27FC236}">
                    <a16:creationId xmlns:a16="http://schemas.microsoft.com/office/drawing/2014/main" id="{858EB96A-C4D2-6131-4A25-1CDFE510FF2D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6885683" y="4439886"/>
                <a:ext cx="1306800" cy="29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217" name="Ink 216">
                <a:extLst>
                  <a:ext uri="{FF2B5EF4-FFF2-40B4-BE49-F238E27FC236}">
                    <a16:creationId xmlns:a16="http://schemas.microsoft.com/office/drawing/2014/main" id="{7035893A-B389-24E5-82AE-9D0CC4B63EF7}"/>
                  </a:ext>
                </a:extLst>
              </p14:cNvPr>
              <p14:cNvContentPartPr/>
              <p14:nvPr/>
            </p14:nvContentPartPr>
            <p14:xfrm>
              <a:off x="10506923" y="3841206"/>
              <a:ext cx="708120" cy="296640"/>
            </p14:xfrm>
          </p:contentPart>
        </mc:Choice>
        <mc:Fallback xmlns="">
          <p:pic>
            <p:nvPicPr>
              <p:cNvPr id="217" name="Ink 216">
                <a:extLst>
                  <a:ext uri="{FF2B5EF4-FFF2-40B4-BE49-F238E27FC236}">
                    <a16:creationId xmlns:a16="http://schemas.microsoft.com/office/drawing/2014/main" id="{7035893A-B389-24E5-82AE-9D0CC4B63EF7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10491803" y="3825726"/>
                <a:ext cx="738720" cy="32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218" name="Ink 217">
                <a:extLst>
                  <a:ext uri="{FF2B5EF4-FFF2-40B4-BE49-F238E27FC236}">
                    <a16:creationId xmlns:a16="http://schemas.microsoft.com/office/drawing/2014/main" id="{813BD158-2AFE-92B6-A221-34C543FD5F59}"/>
                  </a:ext>
                </a:extLst>
              </p14:cNvPr>
              <p14:cNvContentPartPr/>
              <p14:nvPr/>
            </p14:nvContentPartPr>
            <p14:xfrm>
              <a:off x="9561563" y="4003206"/>
              <a:ext cx="682920" cy="348840"/>
            </p14:xfrm>
          </p:contentPart>
        </mc:Choice>
        <mc:Fallback xmlns="">
          <p:pic>
            <p:nvPicPr>
              <p:cNvPr id="218" name="Ink 217">
                <a:extLst>
                  <a:ext uri="{FF2B5EF4-FFF2-40B4-BE49-F238E27FC236}">
                    <a16:creationId xmlns:a16="http://schemas.microsoft.com/office/drawing/2014/main" id="{813BD158-2AFE-92B6-A221-34C543FD5F59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9546435" y="3988102"/>
                <a:ext cx="713536" cy="37904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223" name="Ink 222">
                <a:extLst>
                  <a:ext uri="{FF2B5EF4-FFF2-40B4-BE49-F238E27FC236}">
                    <a16:creationId xmlns:a16="http://schemas.microsoft.com/office/drawing/2014/main" id="{F95F1E99-8F15-6443-088C-0523A1289E54}"/>
                  </a:ext>
                </a:extLst>
              </p14:cNvPr>
              <p14:cNvContentPartPr/>
              <p14:nvPr/>
            </p14:nvContentPartPr>
            <p14:xfrm>
              <a:off x="362483" y="4941366"/>
              <a:ext cx="371160" cy="465840"/>
            </p14:xfrm>
          </p:contentPart>
        </mc:Choice>
        <mc:Fallback xmlns="">
          <p:pic>
            <p:nvPicPr>
              <p:cNvPr id="223" name="Ink 222">
                <a:extLst>
                  <a:ext uri="{FF2B5EF4-FFF2-40B4-BE49-F238E27FC236}">
                    <a16:creationId xmlns:a16="http://schemas.microsoft.com/office/drawing/2014/main" id="{F95F1E99-8F15-6443-088C-0523A1289E54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347363" y="4926246"/>
                <a:ext cx="401760" cy="49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247" name="Ink 246">
                <a:extLst>
                  <a:ext uri="{FF2B5EF4-FFF2-40B4-BE49-F238E27FC236}">
                    <a16:creationId xmlns:a16="http://schemas.microsoft.com/office/drawing/2014/main" id="{C13E5501-F19B-E0DB-42C4-CF79D00302CE}"/>
                  </a:ext>
                </a:extLst>
              </p14:cNvPr>
              <p14:cNvContentPartPr/>
              <p14:nvPr/>
            </p14:nvContentPartPr>
            <p14:xfrm>
              <a:off x="5174243" y="4785846"/>
              <a:ext cx="1506960" cy="267120"/>
            </p14:xfrm>
          </p:contentPart>
        </mc:Choice>
        <mc:Fallback xmlns="">
          <p:pic>
            <p:nvPicPr>
              <p:cNvPr id="247" name="Ink 246">
                <a:extLst>
                  <a:ext uri="{FF2B5EF4-FFF2-40B4-BE49-F238E27FC236}">
                    <a16:creationId xmlns:a16="http://schemas.microsoft.com/office/drawing/2014/main" id="{C13E5501-F19B-E0DB-42C4-CF79D00302CE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5159119" y="4770387"/>
                <a:ext cx="1537207" cy="2976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248" name="Ink 247">
                <a:extLst>
                  <a:ext uri="{FF2B5EF4-FFF2-40B4-BE49-F238E27FC236}">
                    <a16:creationId xmlns:a16="http://schemas.microsoft.com/office/drawing/2014/main" id="{53FE9355-BE53-9B06-70A4-BEBDAB6487A5}"/>
                  </a:ext>
                </a:extLst>
              </p14:cNvPr>
              <p14:cNvContentPartPr/>
              <p14:nvPr/>
            </p14:nvContentPartPr>
            <p14:xfrm>
              <a:off x="3778523" y="4794486"/>
              <a:ext cx="860760" cy="434880"/>
            </p14:xfrm>
          </p:contentPart>
        </mc:Choice>
        <mc:Fallback xmlns="">
          <p:pic>
            <p:nvPicPr>
              <p:cNvPr id="248" name="Ink 247">
                <a:extLst>
                  <a:ext uri="{FF2B5EF4-FFF2-40B4-BE49-F238E27FC236}">
                    <a16:creationId xmlns:a16="http://schemas.microsoft.com/office/drawing/2014/main" id="{53FE9355-BE53-9B06-70A4-BEBDAB6487A5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3763049" y="4779366"/>
                <a:ext cx="890987" cy="46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249" name="Ink 248">
                <a:extLst>
                  <a:ext uri="{FF2B5EF4-FFF2-40B4-BE49-F238E27FC236}">
                    <a16:creationId xmlns:a16="http://schemas.microsoft.com/office/drawing/2014/main" id="{A0AAE872-42EC-3674-4307-15904AE2B160}"/>
                  </a:ext>
                </a:extLst>
              </p14:cNvPr>
              <p14:cNvContentPartPr/>
              <p14:nvPr/>
            </p14:nvContentPartPr>
            <p14:xfrm>
              <a:off x="3282803" y="4853886"/>
              <a:ext cx="254520" cy="249480"/>
            </p14:xfrm>
          </p:contentPart>
        </mc:Choice>
        <mc:Fallback xmlns="">
          <p:pic>
            <p:nvPicPr>
              <p:cNvPr id="249" name="Ink 248">
                <a:extLst>
                  <a:ext uri="{FF2B5EF4-FFF2-40B4-BE49-F238E27FC236}">
                    <a16:creationId xmlns:a16="http://schemas.microsoft.com/office/drawing/2014/main" id="{A0AAE872-42EC-3674-4307-15904AE2B160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3267683" y="4838766"/>
                <a:ext cx="285120" cy="27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250" name="Ink 249">
                <a:extLst>
                  <a:ext uri="{FF2B5EF4-FFF2-40B4-BE49-F238E27FC236}">
                    <a16:creationId xmlns:a16="http://schemas.microsoft.com/office/drawing/2014/main" id="{622AF21F-59DF-AA69-83C2-D3038366F6C6}"/>
                  </a:ext>
                </a:extLst>
              </p14:cNvPr>
              <p14:cNvContentPartPr/>
              <p14:nvPr/>
            </p14:nvContentPartPr>
            <p14:xfrm>
              <a:off x="1248803" y="4898166"/>
              <a:ext cx="1160280" cy="283320"/>
            </p14:xfrm>
          </p:contentPart>
        </mc:Choice>
        <mc:Fallback xmlns="">
          <p:pic>
            <p:nvPicPr>
              <p:cNvPr id="250" name="Ink 249">
                <a:extLst>
                  <a:ext uri="{FF2B5EF4-FFF2-40B4-BE49-F238E27FC236}">
                    <a16:creationId xmlns:a16="http://schemas.microsoft.com/office/drawing/2014/main" id="{622AF21F-59DF-AA69-83C2-D3038366F6C6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1233683" y="4883046"/>
                <a:ext cx="1190520" cy="31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251" name="Ink 250">
                <a:extLst>
                  <a:ext uri="{FF2B5EF4-FFF2-40B4-BE49-F238E27FC236}">
                    <a16:creationId xmlns:a16="http://schemas.microsoft.com/office/drawing/2014/main" id="{B1782547-F2F2-6B77-CA6A-C322D84D7B55}"/>
                  </a:ext>
                </a:extLst>
              </p14:cNvPr>
              <p14:cNvContentPartPr/>
              <p14:nvPr/>
            </p14:nvContentPartPr>
            <p14:xfrm>
              <a:off x="6943643" y="4861446"/>
              <a:ext cx="482760" cy="257040"/>
            </p14:xfrm>
          </p:contentPart>
        </mc:Choice>
        <mc:Fallback xmlns="">
          <p:pic>
            <p:nvPicPr>
              <p:cNvPr id="251" name="Ink 250">
                <a:extLst>
                  <a:ext uri="{FF2B5EF4-FFF2-40B4-BE49-F238E27FC236}">
                    <a16:creationId xmlns:a16="http://schemas.microsoft.com/office/drawing/2014/main" id="{B1782547-F2F2-6B77-CA6A-C322D84D7B55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6928163" y="4846326"/>
                <a:ext cx="513000" cy="28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259" name="Ink 258">
                <a:extLst>
                  <a:ext uri="{FF2B5EF4-FFF2-40B4-BE49-F238E27FC236}">
                    <a16:creationId xmlns:a16="http://schemas.microsoft.com/office/drawing/2014/main" id="{6F8C74C7-B8FF-0205-D56F-8406F5402B9E}"/>
                  </a:ext>
                </a:extLst>
              </p14:cNvPr>
              <p14:cNvContentPartPr/>
              <p14:nvPr/>
            </p14:nvContentPartPr>
            <p14:xfrm>
              <a:off x="7808723" y="4720326"/>
              <a:ext cx="1753200" cy="246600"/>
            </p14:xfrm>
          </p:contentPart>
        </mc:Choice>
        <mc:Fallback xmlns="">
          <p:pic>
            <p:nvPicPr>
              <p:cNvPr id="259" name="Ink 258">
                <a:extLst>
                  <a:ext uri="{FF2B5EF4-FFF2-40B4-BE49-F238E27FC236}">
                    <a16:creationId xmlns:a16="http://schemas.microsoft.com/office/drawing/2014/main" id="{6F8C74C7-B8FF-0205-D56F-8406F5402B9E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7793603" y="4705206"/>
                <a:ext cx="1783800" cy="27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266" name="Ink 265">
                <a:extLst>
                  <a:ext uri="{FF2B5EF4-FFF2-40B4-BE49-F238E27FC236}">
                    <a16:creationId xmlns:a16="http://schemas.microsoft.com/office/drawing/2014/main" id="{335F8A9A-A7F0-46E9-CDD4-F86CBD70F830}"/>
                  </a:ext>
                </a:extLst>
              </p14:cNvPr>
              <p14:cNvContentPartPr/>
              <p14:nvPr/>
            </p14:nvContentPartPr>
            <p14:xfrm>
              <a:off x="9834443" y="4604766"/>
              <a:ext cx="1753560" cy="294120"/>
            </p14:xfrm>
          </p:contentPart>
        </mc:Choice>
        <mc:Fallback xmlns="">
          <p:pic>
            <p:nvPicPr>
              <p:cNvPr id="266" name="Ink 265">
                <a:extLst>
                  <a:ext uri="{FF2B5EF4-FFF2-40B4-BE49-F238E27FC236}">
                    <a16:creationId xmlns:a16="http://schemas.microsoft.com/office/drawing/2014/main" id="{335F8A9A-A7F0-46E9-CDD4-F86CBD70F830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9819320" y="4589627"/>
                <a:ext cx="1784166" cy="3243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275" name="Ink 274">
                <a:extLst>
                  <a:ext uri="{FF2B5EF4-FFF2-40B4-BE49-F238E27FC236}">
                    <a16:creationId xmlns:a16="http://schemas.microsoft.com/office/drawing/2014/main" id="{00EB8803-47BB-61C6-1573-7BC5FAA626FF}"/>
                  </a:ext>
                </a:extLst>
              </p14:cNvPr>
              <p14:cNvContentPartPr/>
              <p14:nvPr/>
            </p14:nvContentPartPr>
            <p14:xfrm>
              <a:off x="3821003" y="5302806"/>
              <a:ext cx="1511280" cy="472320"/>
            </p14:xfrm>
          </p:contentPart>
        </mc:Choice>
        <mc:Fallback xmlns="">
          <p:pic>
            <p:nvPicPr>
              <p:cNvPr id="275" name="Ink 274">
                <a:extLst>
                  <a:ext uri="{FF2B5EF4-FFF2-40B4-BE49-F238E27FC236}">
                    <a16:creationId xmlns:a16="http://schemas.microsoft.com/office/drawing/2014/main" id="{00EB8803-47BB-61C6-1573-7BC5FAA626FF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3805883" y="5287674"/>
                <a:ext cx="1541520" cy="5029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286" name="Ink 285">
                <a:extLst>
                  <a:ext uri="{FF2B5EF4-FFF2-40B4-BE49-F238E27FC236}">
                    <a16:creationId xmlns:a16="http://schemas.microsoft.com/office/drawing/2014/main" id="{F9FB454E-D59B-A1F7-761F-FF0163CA05AE}"/>
                  </a:ext>
                </a:extLst>
              </p14:cNvPr>
              <p14:cNvContentPartPr/>
              <p14:nvPr/>
            </p14:nvContentPartPr>
            <p14:xfrm>
              <a:off x="1239083" y="5662086"/>
              <a:ext cx="1873080" cy="433080"/>
            </p14:xfrm>
          </p:contentPart>
        </mc:Choice>
        <mc:Fallback xmlns="">
          <p:pic>
            <p:nvPicPr>
              <p:cNvPr id="286" name="Ink 285">
                <a:extLst>
                  <a:ext uri="{FF2B5EF4-FFF2-40B4-BE49-F238E27FC236}">
                    <a16:creationId xmlns:a16="http://schemas.microsoft.com/office/drawing/2014/main" id="{F9FB454E-D59B-A1F7-761F-FF0163CA05AE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1223606" y="5646966"/>
                <a:ext cx="1903314" cy="46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287" name="Ink 286">
                <a:extLst>
                  <a:ext uri="{FF2B5EF4-FFF2-40B4-BE49-F238E27FC236}">
                    <a16:creationId xmlns:a16="http://schemas.microsoft.com/office/drawing/2014/main" id="{132D42BB-6110-5CCA-8940-F68BC0C5456C}"/>
                  </a:ext>
                </a:extLst>
              </p14:cNvPr>
              <p14:cNvContentPartPr/>
              <p14:nvPr/>
            </p14:nvContentPartPr>
            <p14:xfrm>
              <a:off x="322883" y="5676126"/>
              <a:ext cx="329760" cy="382320"/>
            </p14:xfrm>
          </p:contentPart>
        </mc:Choice>
        <mc:Fallback xmlns="">
          <p:pic>
            <p:nvPicPr>
              <p:cNvPr id="287" name="Ink 286">
                <a:extLst>
                  <a:ext uri="{FF2B5EF4-FFF2-40B4-BE49-F238E27FC236}">
                    <a16:creationId xmlns:a16="http://schemas.microsoft.com/office/drawing/2014/main" id="{132D42BB-6110-5CCA-8940-F68BC0C5456C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307763" y="5661006"/>
                <a:ext cx="360360" cy="41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296" name="Ink 295">
                <a:extLst>
                  <a:ext uri="{FF2B5EF4-FFF2-40B4-BE49-F238E27FC236}">
                    <a16:creationId xmlns:a16="http://schemas.microsoft.com/office/drawing/2014/main" id="{06DDA362-40E9-5E86-6A92-ECD1FD80CE6D}"/>
                  </a:ext>
                </a:extLst>
              </p14:cNvPr>
              <p14:cNvContentPartPr/>
              <p14:nvPr/>
            </p14:nvContentPartPr>
            <p14:xfrm>
              <a:off x="4035563" y="5732646"/>
              <a:ext cx="2024280" cy="283680"/>
            </p14:xfrm>
          </p:contentPart>
        </mc:Choice>
        <mc:Fallback xmlns="">
          <p:pic>
            <p:nvPicPr>
              <p:cNvPr id="296" name="Ink 295">
                <a:extLst>
                  <a:ext uri="{FF2B5EF4-FFF2-40B4-BE49-F238E27FC236}">
                    <a16:creationId xmlns:a16="http://schemas.microsoft.com/office/drawing/2014/main" id="{06DDA362-40E9-5E86-6A92-ECD1FD80CE6D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4020443" y="5717526"/>
                <a:ext cx="2054880" cy="31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308" name="Ink 307">
                <a:extLst>
                  <a:ext uri="{FF2B5EF4-FFF2-40B4-BE49-F238E27FC236}">
                    <a16:creationId xmlns:a16="http://schemas.microsoft.com/office/drawing/2014/main" id="{9573670A-B398-8E29-8215-25D3AB3E4772}"/>
                  </a:ext>
                </a:extLst>
              </p14:cNvPr>
              <p14:cNvContentPartPr/>
              <p14:nvPr/>
            </p14:nvContentPartPr>
            <p14:xfrm>
              <a:off x="6460163" y="5712126"/>
              <a:ext cx="1669320" cy="356760"/>
            </p14:xfrm>
          </p:contentPart>
        </mc:Choice>
        <mc:Fallback xmlns="">
          <p:pic>
            <p:nvPicPr>
              <p:cNvPr id="308" name="Ink 307">
                <a:extLst>
                  <a:ext uri="{FF2B5EF4-FFF2-40B4-BE49-F238E27FC236}">
                    <a16:creationId xmlns:a16="http://schemas.microsoft.com/office/drawing/2014/main" id="{9573670A-B398-8E29-8215-25D3AB3E4772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6445043" y="5697006"/>
                <a:ext cx="1699560" cy="38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315" name="Ink 314">
                <a:extLst>
                  <a:ext uri="{FF2B5EF4-FFF2-40B4-BE49-F238E27FC236}">
                    <a16:creationId xmlns:a16="http://schemas.microsoft.com/office/drawing/2014/main" id="{3672FB6E-A004-F529-5FD3-A49BD3F4597C}"/>
                  </a:ext>
                </a:extLst>
              </p14:cNvPr>
              <p14:cNvContentPartPr/>
              <p14:nvPr/>
            </p14:nvContentPartPr>
            <p14:xfrm>
              <a:off x="8467163" y="5785206"/>
              <a:ext cx="1215360" cy="372240"/>
            </p14:xfrm>
          </p:contentPart>
        </mc:Choice>
        <mc:Fallback xmlns="">
          <p:pic>
            <p:nvPicPr>
              <p:cNvPr id="315" name="Ink 314">
                <a:extLst>
                  <a:ext uri="{FF2B5EF4-FFF2-40B4-BE49-F238E27FC236}">
                    <a16:creationId xmlns:a16="http://schemas.microsoft.com/office/drawing/2014/main" id="{3672FB6E-A004-F529-5FD3-A49BD3F4597C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8452047" y="5769726"/>
                <a:ext cx="1245591" cy="40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330" name="Ink 329">
                <a:extLst>
                  <a:ext uri="{FF2B5EF4-FFF2-40B4-BE49-F238E27FC236}">
                    <a16:creationId xmlns:a16="http://schemas.microsoft.com/office/drawing/2014/main" id="{5DAFB632-0177-27AD-215F-2A1876DF6EBF}"/>
                  </a:ext>
                </a:extLst>
              </p14:cNvPr>
              <p14:cNvContentPartPr/>
              <p14:nvPr/>
            </p14:nvContentPartPr>
            <p14:xfrm>
              <a:off x="4250843" y="6278406"/>
              <a:ext cx="1521360" cy="279720"/>
            </p14:xfrm>
          </p:contentPart>
        </mc:Choice>
        <mc:Fallback xmlns="">
          <p:pic>
            <p:nvPicPr>
              <p:cNvPr id="330" name="Ink 329">
                <a:extLst>
                  <a:ext uri="{FF2B5EF4-FFF2-40B4-BE49-F238E27FC236}">
                    <a16:creationId xmlns:a16="http://schemas.microsoft.com/office/drawing/2014/main" id="{5DAFB632-0177-27AD-215F-2A1876DF6EBF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4235367" y="6263286"/>
                <a:ext cx="1551953" cy="31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331" name="Ink 330">
                <a:extLst>
                  <a:ext uri="{FF2B5EF4-FFF2-40B4-BE49-F238E27FC236}">
                    <a16:creationId xmlns:a16="http://schemas.microsoft.com/office/drawing/2014/main" id="{69412671-4830-4A4E-2BBA-6DC2E35D9BBD}"/>
                  </a:ext>
                </a:extLst>
              </p14:cNvPr>
              <p14:cNvContentPartPr/>
              <p14:nvPr/>
            </p14:nvContentPartPr>
            <p14:xfrm>
              <a:off x="10049723" y="5664606"/>
              <a:ext cx="1501200" cy="199080"/>
            </p14:xfrm>
          </p:contentPart>
        </mc:Choice>
        <mc:Fallback xmlns="">
          <p:pic>
            <p:nvPicPr>
              <p:cNvPr id="331" name="Ink 330">
                <a:extLst>
                  <a:ext uri="{FF2B5EF4-FFF2-40B4-BE49-F238E27FC236}">
                    <a16:creationId xmlns:a16="http://schemas.microsoft.com/office/drawing/2014/main" id="{69412671-4830-4A4E-2BBA-6DC2E35D9BBD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10034603" y="5649126"/>
                <a:ext cx="1531800" cy="22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339" name="Ink 338">
                <a:extLst>
                  <a:ext uri="{FF2B5EF4-FFF2-40B4-BE49-F238E27FC236}">
                    <a16:creationId xmlns:a16="http://schemas.microsoft.com/office/drawing/2014/main" id="{0243599A-C107-C457-4351-A4023F8D1366}"/>
                  </a:ext>
                </a:extLst>
              </p14:cNvPr>
              <p14:cNvContentPartPr/>
              <p14:nvPr/>
            </p14:nvContentPartPr>
            <p14:xfrm>
              <a:off x="7945163" y="6276246"/>
              <a:ext cx="879120" cy="207360"/>
            </p14:xfrm>
          </p:contentPart>
        </mc:Choice>
        <mc:Fallback xmlns="">
          <p:pic>
            <p:nvPicPr>
              <p:cNvPr id="339" name="Ink 338">
                <a:extLst>
                  <a:ext uri="{FF2B5EF4-FFF2-40B4-BE49-F238E27FC236}">
                    <a16:creationId xmlns:a16="http://schemas.microsoft.com/office/drawing/2014/main" id="{0243599A-C107-C457-4351-A4023F8D1366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7930043" y="6260766"/>
                <a:ext cx="909720" cy="23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340" name="Ink 339">
                <a:extLst>
                  <a:ext uri="{FF2B5EF4-FFF2-40B4-BE49-F238E27FC236}">
                    <a16:creationId xmlns:a16="http://schemas.microsoft.com/office/drawing/2014/main" id="{940EAEC3-5304-DA74-66C4-26F0B3D0CF76}"/>
                  </a:ext>
                </a:extLst>
              </p14:cNvPr>
              <p14:cNvContentPartPr/>
              <p14:nvPr/>
            </p14:nvContentPartPr>
            <p14:xfrm>
              <a:off x="6407603" y="6300006"/>
              <a:ext cx="936720" cy="167760"/>
            </p14:xfrm>
          </p:contentPart>
        </mc:Choice>
        <mc:Fallback xmlns="">
          <p:pic>
            <p:nvPicPr>
              <p:cNvPr id="340" name="Ink 339">
                <a:extLst>
                  <a:ext uri="{FF2B5EF4-FFF2-40B4-BE49-F238E27FC236}">
                    <a16:creationId xmlns:a16="http://schemas.microsoft.com/office/drawing/2014/main" id="{940EAEC3-5304-DA74-66C4-26F0B3D0CF76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6392483" y="6284886"/>
                <a:ext cx="967320" cy="198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267106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5973A99-EB27-43CD-9562-CC7391445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Learning </a:t>
            </a: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294967295"/>
          </p:nvPr>
        </p:nvSpPr>
        <p:spPr>
          <a:xfrm>
            <a:off x="9248384" y="6450295"/>
            <a:ext cx="2743200" cy="365125"/>
          </a:xfrm>
        </p:spPr>
        <p:txBody>
          <a:bodyPr/>
          <a:lstStyle/>
          <a:p>
            <a:fld id="{C18806B3-BFC2-4263-AEC3-6F62FC712C36}" type="slidenum">
              <a:rPr lang="en-US" smtClean="0"/>
              <a:t>29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3B5D36B-0FF3-9047-8508-CBBA0A0173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2500" y="1797558"/>
            <a:ext cx="4902200" cy="445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5099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28">
            <a:extLst>
              <a:ext uri="{FF2B5EF4-FFF2-40B4-BE49-F238E27FC236}">
                <a16:creationId xmlns:a16="http://schemas.microsoft.com/office/drawing/2014/main" id="{FE080A35-3DF5-4355-9543-9F4950F476AD}"/>
              </a:ext>
            </a:extLst>
          </p:cNvPr>
          <p:cNvSpPr>
            <a:spLocks noGrp="1"/>
          </p:cNvSpPr>
          <p:nvPr>
            <p:ph type="title"/>
          </p:nvPr>
        </p:nvSpPr>
        <p:spPr>
          <a:ln w="158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r>
              <a:rPr lang="en-US" dirty="0"/>
              <a:t>Different types of AI </a:t>
            </a:r>
          </a:p>
        </p:txBody>
      </p:sp>
      <p:pic>
        <p:nvPicPr>
          <p:cNvPr id="4" name="Picture 3" descr="Timeline Showing rule based systems in 1997 to Machine Learning in 2011, to deep learning with AlphaGO in 2016">
            <a:extLst>
              <a:ext uri="{FF2B5EF4-FFF2-40B4-BE49-F238E27FC236}">
                <a16:creationId xmlns:a16="http://schemas.microsoft.com/office/drawing/2014/main" id="{77446B60-D7A6-41F8-AAEC-B31B0ADB60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1187" y="1684337"/>
            <a:ext cx="8429625" cy="450532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A9A862A0-3435-CC4F-AC1C-D761381C61A4}"/>
                  </a:ext>
                </a:extLst>
              </p14:cNvPr>
              <p14:cNvContentPartPr/>
              <p14:nvPr/>
            </p14:nvContentPartPr>
            <p14:xfrm>
              <a:off x="9039563" y="3234606"/>
              <a:ext cx="330480" cy="2095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A9A862A0-3435-CC4F-AC1C-D761381C61A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024443" y="3219486"/>
                <a:ext cx="360720" cy="240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348437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5973A99-EB27-43CD-9562-CC7391445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Deep Learning </a:t>
            </a: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294967295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C18806B3-BFC2-4263-AEC3-6F62FC712C36}" type="slidenum">
              <a:rPr lang="en-US" smtClean="0"/>
              <a:t>30</a:t>
            </a:fld>
            <a:endParaRPr lang="en-US"/>
          </a:p>
        </p:txBody>
      </p:sp>
      <p:grpSp>
        <p:nvGrpSpPr>
          <p:cNvPr id="12" name="Group 11" descr="Algorithm"/>
          <p:cNvGrpSpPr/>
          <p:nvPr/>
        </p:nvGrpSpPr>
        <p:grpSpPr>
          <a:xfrm>
            <a:off x="4870019" y="2174883"/>
            <a:ext cx="2247254" cy="2162014"/>
            <a:chOff x="3407852" y="2123327"/>
            <a:chExt cx="2247254" cy="2162014"/>
          </a:xfrm>
        </p:grpSpPr>
        <p:sp>
          <p:nvSpPr>
            <p:cNvPr id="4" name="Oval 3"/>
            <p:cNvSpPr/>
            <p:nvPr/>
          </p:nvSpPr>
          <p:spPr>
            <a:xfrm>
              <a:off x="3407852" y="2123327"/>
              <a:ext cx="2247254" cy="2162014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959008" y="2402237"/>
              <a:ext cx="12949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Algorithm</a:t>
              </a:r>
            </a:p>
          </p:txBody>
        </p:sp>
      </p:grpSp>
      <p:grpSp>
        <p:nvGrpSpPr>
          <p:cNvPr id="13" name="Group 12" descr="Computing"/>
          <p:cNvGrpSpPr/>
          <p:nvPr/>
        </p:nvGrpSpPr>
        <p:grpSpPr>
          <a:xfrm>
            <a:off x="4120126" y="3390827"/>
            <a:ext cx="2384158" cy="2309841"/>
            <a:chOff x="2657959" y="3339270"/>
            <a:chExt cx="2384158" cy="2309841"/>
          </a:xfrm>
        </p:grpSpPr>
        <p:sp>
          <p:nvSpPr>
            <p:cNvPr id="5" name="Oval 4"/>
            <p:cNvSpPr/>
            <p:nvPr/>
          </p:nvSpPr>
          <p:spPr>
            <a:xfrm>
              <a:off x="2657959" y="3339270"/>
              <a:ext cx="2384158" cy="2309841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 descr="Computing"/>
            <p:cNvSpPr txBox="1"/>
            <p:nvPr/>
          </p:nvSpPr>
          <p:spPr>
            <a:xfrm>
              <a:off x="2760393" y="4322738"/>
              <a:ext cx="12949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Computing</a:t>
              </a:r>
            </a:p>
          </p:txBody>
        </p:sp>
      </p:grpSp>
      <p:grpSp>
        <p:nvGrpSpPr>
          <p:cNvPr id="14" name="Group 13" descr="Big Data"/>
          <p:cNvGrpSpPr/>
          <p:nvPr/>
        </p:nvGrpSpPr>
        <p:grpSpPr>
          <a:xfrm>
            <a:off x="5421176" y="3417253"/>
            <a:ext cx="2721649" cy="2283414"/>
            <a:chOff x="3959008" y="3365697"/>
            <a:chExt cx="2721649" cy="2283414"/>
          </a:xfrm>
        </p:grpSpPr>
        <p:sp>
          <p:nvSpPr>
            <p:cNvPr id="6" name="Oval 5"/>
            <p:cNvSpPr/>
            <p:nvPr/>
          </p:nvSpPr>
          <p:spPr>
            <a:xfrm>
              <a:off x="3959008" y="3365697"/>
              <a:ext cx="2396911" cy="2283414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 descr="Big Data"/>
            <p:cNvSpPr txBox="1"/>
            <p:nvPr/>
          </p:nvSpPr>
          <p:spPr>
            <a:xfrm>
              <a:off x="5385740" y="4305847"/>
              <a:ext cx="12949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Big Data</a:t>
              </a:r>
            </a:p>
          </p:txBody>
        </p:sp>
      </p:grpSp>
      <p:sp>
        <p:nvSpPr>
          <p:cNvPr id="17" name="Explosion 1 16" descr="Deep learning "/>
          <p:cNvSpPr/>
          <p:nvPr/>
        </p:nvSpPr>
        <p:spPr>
          <a:xfrm>
            <a:off x="5126382" y="3417251"/>
            <a:ext cx="1929058" cy="1286179"/>
          </a:xfrm>
          <a:prstGeom prst="irregularSeal1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AI</a:t>
            </a:r>
          </a:p>
        </p:txBody>
      </p:sp>
    </p:spTree>
    <p:extLst>
      <p:ext uri="{BB962C8B-B14F-4D97-AF65-F5344CB8AC3E}">
        <p14:creationId xmlns:p14="http://schemas.microsoft.com/office/powerpoint/2010/main" val="103597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itle 1">
            <a:extLst>
              <a:ext uri="{FF2B5EF4-FFF2-40B4-BE49-F238E27FC236}">
                <a16:creationId xmlns:a16="http://schemas.microsoft.com/office/drawing/2014/main" id="{D8EE2273-16C3-4096-82A9-D5F9303D4D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5000" y="87196"/>
            <a:ext cx="8763000" cy="1143000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pic>
        <p:nvPicPr>
          <p:cNvPr id="2050" name="Picture 2" descr="Geoffrey Hinton - Premios Fronteras">
            <a:extLst>
              <a:ext uri="{FF2B5EF4-FFF2-40B4-BE49-F238E27FC236}">
                <a16:creationId xmlns:a16="http://schemas.microsoft.com/office/drawing/2014/main" id="{8781796C-5F50-EF4E-81B6-D5C3CE9E9F35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078"/>
          <a:stretch/>
        </p:blipFill>
        <p:spPr bwMode="auto">
          <a:xfrm>
            <a:off x="1981200" y="2355785"/>
            <a:ext cx="4038600" cy="3770379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517AF5-F530-2349-ADCF-AB84A8DDC3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355785"/>
            <a:ext cx="4038600" cy="3770379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dirty="0"/>
              <a:t>“People should stop training radiologists now. It’s just completely obvious that within 5 years, deep learning is going to do better than radiologists […] We’ve got plenty of radiologists already [.]”</a:t>
            </a:r>
          </a:p>
          <a:p>
            <a:pPr marL="457200" lvl="1" indent="0" algn="r">
              <a:buNone/>
            </a:pPr>
            <a:r>
              <a:rPr lang="en-US" sz="1800" dirty="0"/>
              <a:t>							    - </a:t>
            </a:r>
            <a:r>
              <a:rPr lang="en-US" dirty="0"/>
              <a:t>Geoffrey Hinton (2016)</a:t>
            </a:r>
          </a:p>
          <a:p>
            <a:pPr>
              <a:lnSpc>
                <a:spcPct val="90000"/>
              </a:lnSpc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4859102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1A279-76E5-BA45-AD98-76EDD00E08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7800" y="766472"/>
            <a:ext cx="9982200" cy="1143000"/>
          </a:xfrm>
        </p:spPr>
        <p:txBody>
          <a:bodyPr anchor="ctr">
            <a:normAutofit/>
          </a:bodyPr>
          <a:lstStyle/>
          <a:p>
            <a:r>
              <a:rPr lang="en-US" dirty="0"/>
              <a:t>Key tension: Experience / Human Capital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779336-5D4F-9945-9E5D-B18A151A2E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19801" y="2355785"/>
            <a:ext cx="4299857" cy="3770379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sz="3200"/>
              <a:t>“[a] highly-trained and specialised radiologist may now be in greater danger of being replaced by a machine than his own executive assistant” </a:t>
            </a:r>
          </a:p>
          <a:p>
            <a:pPr marL="457200" lvl="1" indent="0">
              <a:buNone/>
            </a:pPr>
            <a:r>
              <a:rPr lang="en-US" sz="3200"/>
              <a:t>	-Andrew Ng (2016)</a:t>
            </a:r>
          </a:p>
          <a:p>
            <a:pPr marL="457200" lvl="1" indent="0">
              <a:buNone/>
            </a:pPr>
            <a:endParaRPr lang="en-US" sz="1300"/>
          </a:p>
          <a:p>
            <a:pPr>
              <a:lnSpc>
                <a:spcPct val="90000"/>
              </a:lnSpc>
            </a:pPr>
            <a:endParaRPr lang="en-US" sz="1300" dirty="0"/>
          </a:p>
        </p:txBody>
      </p:sp>
      <p:pic>
        <p:nvPicPr>
          <p:cNvPr id="4" name="Picture 2" descr="What is Andrew Ng Net Worth? Who is Andrew Wife?">
            <a:extLst>
              <a:ext uri="{FF2B5EF4-FFF2-40B4-BE49-F238E27FC236}">
                <a16:creationId xmlns:a16="http://schemas.microsoft.com/office/drawing/2014/main" id="{4A6EFB34-D77A-8141-AC64-F9B2F1BDBA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0272" y="2025619"/>
            <a:ext cx="4129529" cy="4211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20355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C6F0E4-B881-6CFF-E0A8-0F532365E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CEO reading (on Canvas)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CF13AA-7A73-3DB4-2246-E8EFDDE28E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79826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nline Media 3" descr="This Canadian Genius Created Modern AI">
            <a:hlinkClick r:id="" action="ppaction://media"/>
            <a:extLst>
              <a:ext uri="{FF2B5EF4-FFF2-40B4-BE49-F238E27FC236}">
                <a16:creationId xmlns:a16="http://schemas.microsoft.com/office/drawing/2014/main" id="{4F95620C-B6E3-D3C0-1237-909B5F7885E6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 rotWithShape="1">
          <a:blip r:embed="rId3"/>
          <a:srcRect t="442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65279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51BDAAE-D9AF-43B6-A548-CA9499698A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838960" y="1706880"/>
            <a:ext cx="8686800" cy="4592320"/>
          </a:xfrm>
          <a:prstGeom prst="rect">
            <a:avLst/>
          </a:prstGeom>
          <a:solidFill>
            <a:schemeClr val="bg1"/>
          </a:solidFill>
          <a:ln w="15875" cap="sq">
            <a:solidFill>
              <a:srgbClr val="000000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vert="horz" wrap="square" lIns="64288" tIns="32144" rIns="64288" bIns="32144" numCol="1" rtlCol="0" anchor="ctr" anchorCtr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endParaRPr lang="en-US" sz="44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9" name="Title 28">
            <a:extLst>
              <a:ext uri="{FF2B5EF4-FFF2-40B4-BE49-F238E27FC236}">
                <a16:creationId xmlns:a16="http://schemas.microsoft.com/office/drawing/2014/main" id="{FE080A35-3DF5-4355-9543-9F4950F476AD}"/>
              </a:ext>
            </a:extLst>
          </p:cNvPr>
          <p:cNvSpPr>
            <a:spLocks noGrp="1"/>
          </p:cNvSpPr>
          <p:nvPr>
            <p:ph type="title"/>
          </p:nvPr>
        </p:nvSpPr>
        <p:spPr>
          <a:ln w="158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r>
              <a:rPr lang="en-US" dirty="0"/>
              <a:t>Three generations of AI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4049811-4942-48A2-9625-CF821D0785F5}"/>
              </a:ext>
            </a:extLst>
          </p:cNvPr>
          <p:cNvSpPr/>
          <p:nvPr/>
        </p:nvSpPr>
        <p:spPr>
          <a:xfrm>
            <a:off x="2546038" y="2392590"/>
            <a:ext cx="1722588" cy="553998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800">
              <a:defRPr/>
            </a:pPr>
            <a:r>
              <a:rPr lang="en-US" sz="1500" b="1" dirty="0">
                <a:latin typeface="DokChampa" panose="020B0604020202020204" pitchFamily="34" charset="-34"/>
                <a:cs typeface="DokChampa" panose="020B0604020202020204" pitchFamily="34" charset="-34"/>
              </a:rPr>
              <a:t>Rule-based system/Symbolic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E9BC5E3-ABAE-455B-B15E-ACA4B4A3DE06}"/>
              </a:ext>
            </a:extLst>
          </p:cNvPr>
          <p:cNvSpPr/>
          <p:nvPr/>
        </p:nvSpPr>
        <p:spPr>
          <a:xfrm>
            <a:off x="5213186" y="2346930"/>
            <a:ext cx="1957849" cy="553998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800">
              <a:defRPr/>
            </a:pPr>
            <a:r>
              <a:rPr lang="en-US" sz="1500" b="1" dirty="0">
                <a:latin typeface="DokChampa" panose="020B0604020202020204" pitchFamily="34" charset="-34"/>
                <a:cs typeface="DokChampa" panose="020B0604020202020204" pitchFamily="34" charset="-34"/>
              </a:rPr>
              <a:t>Machine Learning/ Statistical Learning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FBEC568-543E-4F05-8EDD-DBA0B269A62D}"/>
              </a:ext>
            </a:extLst>
          </p:cNvPr>
          <p:cNvSpPr/>
          <p:nvPr/>
        </p:nvSpPr>
        <p:spPr>
          <a:xfrm>
            <a:off x="7652596" y="2462347"/>
            <a:ext cx="2055188" cy="3231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800">
              <a:defRPr/>
            </a:pPr>
            <a:r>
              <a:rPr lang="en-US" sz="1500" b="1" dirty="0">
                <a:latin typeface="DokChampa" panose="020B0604020202020204" pitchFamily="34" charset="-34"/>
                <a:cs typeface="DokChampa" panose="020B0604020202020204" pitchFamily="34" charset="-34"/>
              </a:rPr>
              <a:t>Deep Learning 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BC7C2CD-55D3-4965-ADD2-AD902D9E73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 bwMode="auto">
          <a:xfrm>
            <a:off x="2278612" y="3058102"/>
            <a:ext cx="7502978" cy="0"/>
          </a:xfrm>
          <a:prstGeom prst="straightConnector1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0" name="TextBox 29">
            <a:extLst>
              <a:ext uri="{FF2B5EF4-FFF2-40B4-BE49-F238E27FC236}">
                <a16:creationId xmlns:a16="http://schemas.microsoft.com/office/drawing/2014/main" id="{6DB0E3C4-E9BA-460D-B992-930135E63D8B}"/>
              </a:ext>
            </a:extLst>
          </p:cNvPr>
          <p:cNvSpPr txBox="1"/>
          <p:nvPr/>
        </p:nvSpPr>
        <p:spPr bwMode="auto">
          <a:xfrm>
            <a:off x="2863847" y="3283253"/>
            <a:ext cx="1257485" cy="21544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 lIns="38100" tIns="38100" rIns="38100" bIns="38100" rtlCol="0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hangingPunct="0">
              <a:buSzPct val="58000"/>
            </a:pPr>
            <a:r>
              <a:rPr lang="en-US" sz="900" b="1" kern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Calibri" charset="0"/>
              </a:rPr>
              <a:t>          1997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D2D1802-0F3D-4379-A212-38250C30CB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 bwMode="auto">
          <a:xfrm flipV="1">
            <a:off x="3337352" y="3062354"/>
            <a:ext cx="0" cy="203766"/>
          </a:xfrm>
          <a:prstGeom prst="lin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rnd" cmpd="sng" algn="ctr">
            <a:solidFill>
              <a:schemeClr val="accent2"/>
            </a:solidFill>
            <a:prstDash val="solid"/>
            <a:round/>
            <a:headEnd type="oval" w="med" len="med"/>
            <a:tailEnd type="none" w="med" len="med"/>
          </a:ln>
          <a:effectLst/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CF505EC-1531-467C-BF1C-E68F7F12E4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 bwMode="auto">
          <a:xfrm flipV="1">
            <a:off x="6120660" y="3062354"/>
            <a:ext cx="0" cy="203766"/>
          </a:xfrm>
          <a:prstGeom prst="lin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rnd" cmpd="sng" algn="ctr">
            <a:solidFill>
              <a:schemeClr val="accent2"/>
            </a:solidFill>
            <a:prstDash val="solid"/>
            <a:round/>
            <a:headEnd type="oval" w="med" len="med"/>
            <a:tailEnd type="none" w="med" len="med"/>
          </a:ln>
          <a:effectLst/>
        </p:spPr>
      </p:cxnSp>
      <p:sp>
        <p:nvSpPr>
          <p:cNvPr id="23" name="TextBox 34">
            <a:extLst>
              <a:ext uri="{FF2B5EF4-FFF2-40B4-BE49-F238E27FC236}">
                <a16:creationId xmlns:a16="http://schemas.microsoft.com/office/drawing/2014/main" id="{31FD5F7C-C10C-45D6-B93F-BAF1DBF67992}"/>
              </a:ext>
            </a:extLst>
          </p:cNvPr>
          <p:cNvSpPr txBox="1"/>
          <p:nvPr/>
        </p:nvSpPr>
        <p:spPr bwMode="auto">
          <a:xfrm>
            <a:off x="5960612" y="3291534"/>
            <a:ext cx="405779" cy="35394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 lIns="38100" tIns="38100" rIns="38100" bIns="38100" rtlCol="0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hangingPunct="0">
              <a:buSzPct val="58000"/>
            </a:pPr>
            <a:r>
              <a:rPr lang="en-US" sz="900" b="1" kern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Calibri" charset="0"/>
              </a:rPr>
              <a:t>2011</a:t>
            </a:r>
          </a:p>
          <a:p>
            <a:pPr eaLnBrk="0" hangingPunct="0">
              <a:buSzPct val="58000"/>
            </a:pPr>
            <a:endParaRPr lang="en-US" sz="900" b="1" kern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Calibri" charset="0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DB9C1BD-50A1-4BA6-B079-6E470D4E74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 bwMode="auto">
          <a:xfrm flipV="1">
            <a:off x="8764536" y="3052611"/>
            <a:ext cx="0" cy="203766"/>
          </a:xfrm>
          <a:prstGeom prst="lin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rnd" cmpd="sng" algn="ctr">
            <a:solidFill>
              <a:schemeClr val="accent2"/>
            </a:solidFill>
            <a:prstDash val="solid"/>
            <a:round/>
            <a:headEnd type="oval" w="med" len="med"/>
            <a:tailEnd type="none" w="med" len="med"/>
          </a:ln>
          <a:effectLst/>
        </p:spPr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E5F64582-535E-4B24-8BB3-33D829581C13}"/>
              </a:ext>
            </a:extLst>
          </p:cNvPr>
          <p:cNvSpPr/>
          <p:nvPr/>
        </p:nvSpPr>
        <p:spPr>
          <a:xfrm>
            <a:off x="2561614" y="3437540"/>
            <a:ext cx="1722588" cy="25391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800">
              <a:defRPr/>
            </a:pPr>
            <a:r>
              <a:rPr lang="en-US" sz="1050" b="1" dirty="0">
                <a:solidFill>
                  <a:schemeClr val="tx1">
                    <a:lumMod val="95000"/>
                    <a:lumOff val="5000"/>
                  </a:schemeClr>
                </a:solidFill>
                <a:latin typeface="DokChampa" panose="020B0604020202020204" pitchFamily="34" charset="-34"/>
                <a:cs typeface="DokChampa" panose="020B0604020202020204" pitchFamily="34" charset="-34"/>
              </a:rPr>
              <a:t>IBM Deep Blue 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A88ADDE-D440-4541-BF43-020005482DDF}"/>
              </a:ext>
            </a:extLst>
          </p:cNvPr>
          <p:cNvSpPr/>
          <p:nvPr/>
        </p:nvSpPr>
        <p:spPr>
          <a:xfrm>
            <a:off x="5273678" y="3437540"/>
            <a:ext cx="1722588" cy="25391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800">
              <a:defRPr/>
            </a:pPr>
            <a:r>
              <a:rPr lang="en-US" sz="1050" b="1" dirty="0">
                <a:solidFill>
                  <a:schemeClr val="tx1">
                    <a:lumMod val="95000"/>
                    <a:lumOff val="5000"/>
                  </a:schemeClr>
                </a:solidFill>
                <a:latin typeface="DokChampa" panose="020B0604020202020204" pitchFamily="34" charset="-34"/>
                <a:cs typeface="DokChampa" panose="020B0604020202020204" pitchFamily="34" charset="-34"/>
              </a:rPr>
              <a:t>IBM Watson </a:t>
            </a:r>
          </a:p>
        </p:txBody>
      </p:sp>
      <p:sp>
        <p:nvSpPr>
          <p:cNvPr id="32" name="TextBox 29">
            <a:extLst>
              <a:ext uri="{FF2B5EF4-FFF2-40B4-BE49-F238E27FC236}">
                <a16:creationId xmlns:a16="http://schemas.microsoft.com/office/drawing/2014/main" id="{1BC28846-C223-4C79-AE98-7C71F3F3C391}"/>
              </a:ext>
            </a:extLst>
          </p:cNvPr>
          <p:cNvSpPr txBox="1"/>
          <p:nvPr/>
        </p:nvSpPr>
        <p:spPr bwMode="auto">
          <a:xfrm>
            <a:off x="8307776" y="3289676"/>
            <a:ext cx="1257485" cy="21544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 lIns="38100" tIns="38100" rIns="38100" bIns="38100" rtlCol="0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hangingPunct="0">
              <a:buSzPct val="58000"/>
            </a:pPr>
            <a:r>
              <a:rPr lang="en-US" sz="900" b="1" kern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Calibri" charset="0"/>
              </a:rPr>
              <a:t>          2016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7F7ABAC-5553-4A20-9D3A-673E31C0FCE9}"/>
              </a:ext>
            </a:extLst>
          </p:cNvPr>
          <p:cNvSpPr/>
          <p:nvPr/>
        </p:nvSpPr>
        <p:spPr>
          <a:xfrm>
            <a:off x="7903242" y="3430482"/>
            <a:ext cx="1722588" cy="25391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800">
              <a:defRPr/>
            </a:pPr>
            <a:r>
              <a:rPr lang="en-US" sz="1050" b="1" dirty="0">
                <a:solidFill>
                  <a:schemeClr val="tx1">
                    <a:lumMod val="95000"/>
                    <a:lumOff val="5000"/>
                  </a:schemeClr>
                </a:solidFill>
                <a:latin typeface="DokChampa" panose="020B0604020202020204" pitchFamily="34" charset="-34"/>
                <a:cs typeface="DokChampa" panose="020B0604020202020204" pitchFamily="34" charset="-34"/>
              </a:rPr>
              <a:t>Google AlphaGo </a:t>
            </a:r>
          </a:p>
        </p:txBody>
      </p:sp>
      <p:pic>
        <p:nvPicPr>
          <p:cNvPr id="34" name="Content Placeholder 3" descr="Image of a man in a suit playing chess against Deep Blue ">
            <a:extLst>
              <a:ext uri="{FF2B5EF4-FFF2-40B4-BE49-F238E27FC236}">
                <a16:creationId xmlns:a16="http://schemas.microsoft.com/office/drawing/2014/main" id="{C2FF88C6-1E35-4B5D-BD27-D611A75841C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421874" y="3722912"/>
            <a:ext cx="1830956" cy="1371600"/>
          </a:xfrm>
          <a:prstGeom prst="rect">
            <a:avLst/>
          </a:prstGeom>
        </p:spPr>
      </p:pic>
      <p:pic>
        <p:nvPicPr>
          <p:cNvPr id="35" name="Picture 2" descr="Image of a computer playing Jeopardy against 2 men">
            <a:extLst>
              <a:ext uri="{FF2B5EF4-FFF2-40B4-BE49-F238E27FC236}">
                <a16:creationId xmlns:a16="http://schemas.microsoft.com/office/drawing/2014/main" id="{92F0A8D4-AA74-4189-9E75-F1D799ECEC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7848" y="3722912"/>
            <a:ext cx="2320376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" descr="Image of 2 men at the Google Deep Mind Challenge match with 3 judges observing  ">
            <a:extLst>
              <a:ext uri="{FF2B5EF4-FFF2-40B4-BE49-F238E27FC236}">
                <a16:creationId xmlns:a16="http://schemas.microsoft.com/office/drawing/2014/main" id="{5D32B991-D348-4310-9F98-C6A4D3F493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3242" y="3722913"/>
            <a:ext cx="2113857" cy="1409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B141EC0-722E-E44A-9C48-52F9AAE56CAF}"/>
              </a:ext>
            </a:extLst>
          </p:cNvPr>
          <p:cNvSpPr/>
          <p:nvPr/>
        </p:nvSpPr>
        <p:spPr>
          <a:xfrm>
            <a:off x="2158327" y="5394539"/>
            <a:ext cx="2055188" cy="3231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800">
              <a:defRPr/>
            </a:pPr>
            <a:r>
              <a:rPr lang="en-US" sz="1500" b="1" dirty="0">
                <a:latin typeface="DokChampa" panose="020B0604020202020204" pitchFamily="34" charset="-34"/>
                <a:cs typeface="DokChampa" panose="020B0604020202020204" pitchFamily="34" charset="-34"/>
              </a:rPr>
              <a:t>1997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185C378-0FA9-784A-99B2-E5E3992569A6}"/>
              </a:ext>
            </a:extLst>
          </p:cNvPr>
          <p:cNvSpPr/>
          <p:nvPr/>
        </p:nvSpPr>
        <p:spPr>
          <a:xfrm>
            <a:off x="4953337" y="5398835"/>
            <a:ext cx="2055188" cy="3231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800">
              <a:defRPr/>
            </a:pPr>
            <a:r>
              <a:rPr lang="en-US" sz="1500" b="1" dirty="0">
                <a:latin typeface="DokChampa" panose="020B0604020202020204" pitchFamily="34" charset="-34"/>
                <a:cs typeface="DokChampa" panose="020B0604020202020204" pitchFamily="34" charset="-34"/>
              </a:rPr>
              <a:t>2011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45E850B-5CFC-1344-928E-F7939441E439}"/>
              </a:ext>
            </a:extLst>
          </p:cNvPr>
          <p:cNvSpPr/>
          <p:nvPr/>
        </p:nvSpPr>
        <p:spPr>
          <a:xfrm>
            <a:off x="7879378" y="5422099"/>
            <a:ext cx="2055188" cy="3231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800">
              <a:defRPr/>
            </a:pPr>
            <a:r>
              <a:rPr lang="en-US" sz="1500" b="1" dirty="0">
                <a:latin typeface="DokChampa" panose="020B0604020202020204" pitchFamily="34" charset="-34"/>
                <a:cs typeface="DokChampa" panose="020B0604020202020204" pitchFamily="34" charset="-34"/>
              </a:rPr>
              <a:t>2016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1E57B426-5826-73D4-E523-7003C8740BDA}"/>
                  </a:ext>
                </a:extLst>
              </p14:cNvPr>
              <p14:cNvContentPartPr/>
              <p14:nvPr/>
            </p14:nvContentPartPr>
            <p14:xfrm>
              <a:off x="2532203" y="2111766"/>
              <a:ext cx="1621440" cy="12387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1E57B426-5826-73D4-E523-7003C8740BD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517083" y="2096286"/>
                <a:ext cx="1652040" cy="126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C5DA72EA-C210-DE22-A995-FC876FA94F4A}"/>
                  </a:ext>
                </a:extLst>
              </p14:cNvPr>
              <p14:cNvContentPartPr/>
              <p14:nvPr/>
            </p14:nvContentPartPr>
            <p14:xfrm>
              <a:off x="5281523" y="2176566"/>
              <a:ext cx="1726920" cy="10166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C5DA72EA-C210-DE22-A995-FC876FA94F4A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261003" y="2156046"/>
                <a:ext cx="1767600" cy="105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37BFCAAD-0FA4-ADC7-EED5-6D89213171F7}"/>
                  </a:ext>
                </a:extLst>
              </p14:cNvPr>
              <p14:cNvContentPartPr/>
              <p14:nvPr/>
            </p14:nvContentPartPr>
            <p14:xfrm>
              <a:off x="7822763" y="2048406"/>
              <a:ext cx="1840680" cy="10767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37BFCAAD-0FA4-ADC7-EED5-6D89213171F7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802243" y="2027886"/>
                <a:ext cx="1881360" cy="1117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206701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AI now (again)? Advances in Algorithm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178560" y="2669222"/>
            <a:ext cx="10515600" cy="4351338"/>
          </a:xfrm>
        </p:spPr>
        <p:txBody>
          <a:bodyPr/>
          <a:lstStyle/>
          <a:p>
            <a:r>
              <a:rPr lang="en-US" b="1" dirty="0"/>
              <a:t>Advances in algorithm</a:t>
            </a:r>
          </a:p>
          <a:p>
            <a:r>
              <a:rPr lang="en-US" dirty="0"/>
              <a:t>Advances in computing/hardware</a:t>
            </a:r>
          </a:p>
          <a:p>
            <a:r>
              <a:rPr lang="en-US" dirty="0"/>
              <a:t>Advances in Big Data</a:t>
            </a:r>
          </a:p>
          <a:p>
            <a:pPr lvl="1"/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BA625359-87F8-B77A-3476-443D06D108E4}"/>
                  </a:ext>
                </a:extLst>
              </p14:cNvPr>
              <p14:cNvContentPartPr/>
              <p14:nvPr/>
            </p14:nvContentPartPr>
            <p14:xfrm>
              <a:off x="5009363" y="2791086"/>
              <a:ext cx="267840" cy="1576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BA625359-87F8-B77A-3476-443D06D108E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994243" y="2775606"/>
                <a:ext cx="298440" cy="18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77854637-AD08-C64D-C97D-2D04FC6B7EEC}"/>
                  </a:ext>
                </a:extLst>
              </p14:cNvPr>
              <p14:cNvContentPartPr/>
              <p14:nvPr/>
            </p14:nvContentPartPr>
            <p14:xfrm>
              <a:off x="6528563" y="3163686"/>
              <a:ext cx="375840" cy="2102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77854637-AD08-C64D-C97D-2D04FC6B7EE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513083" y="3148206"/>
                <a:ext cx="406440" cy="24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569FA634-D3B6-D91D-BDBC-FA35481C684A}"/>
                  </a:ext>
                </a:extLst>
              </p14:cNvPr>
              <p14:cNvContentPartPr/>
              <p14:nvPr/>
            </p14:nvContentPartPr>
            <p14:xfrm>
              <a:off x="4867883" y="3845886"/>
              <a:ext cx="299520" cy="189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569FA634-D3B6-D91D-BDBC-FA35481C684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852403" y="3830406"/>
                <a:ext cx="330120" cy="219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817641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 Breakthroughs</a:t>
            </a:r>
          </a:p>
        </p:txBody>
      </p:sp>
      <p:pic>
        <p:nvPicPr>
          <p:cNvPr id="10" name="Picture 9" descr="Image of timeline from 1940 to 2010 showing algorithm sophistication from  Electronic Brain in 1940 to  to Deep Neural Networks in 2010 and on ">
            <a:extLst>
              <a:ext uri="{FF2B5EF4-FFF2-40B4-BE49-F238E27FC236}">
                <a16:creationId xmlns:a16="http://schemas.microsoft.com/office/drawing/2014/main" id="{029834DE-8E94-465B-A0B0-7808CFD069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8560" y="1755277"/>
            <a:ext cx="9434480" cy="4258851"/>
          </a:xfrm>
          <a:prstGeom prst="rect">
            <a:avLst/>
          </a:prstGeom>
          <a:ln>
            <a:solidFill>
              <a:srgbClr val="0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130664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C23594B-995A-44AD-BD2F-DB8464C75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Algorithm breakthroughs</a:t>
            </a:r>
            <a:r>
              <a:rPr lang="en-US" dirty="0"/>
              <a:t> 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BABE12-A896-4213-B293-627ACFAE7150}"/>
              </a:ext>
            </a:extLst>
          </p:cNvPr>
          <p:cNvSpPr txBox="1"/>
          <p:nvPr/>
        </p:nvSpPr>
        <p:spPr bwMode="auto">
          <a:xfrm>
            <a:off x="96954" y="2065042"/>
            <a:ext cx="1497724" cy="31803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 lIns="50800" tIns="50800" rIns="50800" bIns="50800" rtlCol="0">
            <a:prstTxWarp prst="textNoShape">
              <a:avLst/>
            </a:prstTxWarp>
            <a:spAutoFit/>
          </a:bodyPr>
          <a:lstStyle/>
          <a:p>
            <a:pPr algn="l" eaLnBrk="0" hangingPunct="0">
              <a:spcBef>
                <a:spcPts val="0"/>
              </a:spcBef>
              <a:buSzPct val="58000"/>
            </a:pPr>
            <a:r>
              <a:rPr lang="en-US" sz="1400" b="1" kern="0" dirty="0">
                <a:latin typeface="Arial" panose="020B0604020202020204" pitchFamily="34" charset="0"/>
                <a:cs typeface="Arial" panose="020B0604020202020204" pitchFamily="34" charset="0"/>
                <a:sym typeface="Calibri" charset="0"/>
              </a:rPr>
              <a:t>Electronic Brain </a:t>
            </a:r>
            <a:endParaRPr lang="en-US" sz="1500" b="1" kern="0" dirty="0">
              <a:latin typeface="Arial" panose="020B0604020202020204" pitchFamily="34" charset="0"/>
              <a:cs typeface="Arial" panose="020B0604020202020204" pitchFamily="34" charset="0"/>
              <a:sym typeface="Calibri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4138B8C-37A1-49ED-982E-901933088751}"/>
              </a:ext>
            </a:extLst>
          </p:cNvPr>
          <p:cNvSpPr txBox="1"/>
          <p:nvPr/>
        </p:nvSpPr>
        <p:spPr bwMode="auto">
          <a:xfrm>
            <a:off x="2651254" y="2178869"/>
            <a:ext cx="2160123" cy="31803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 lIns="50800" tIns="50800" rIns="50800" bIns="50800" rtlCol="0">
            <a:prstTxWarp prst="textNoShape">
              <a:avLst/>
            </a:prstTxWarp>
            <a:spAutoFit/>
          </a:bodyPr>
          <a:lstStyle/>
          <a:p>
            <a:pPr algn="l" eaLnBrk="0" hangingPunct="0">
              <a:spcBef>
                <a:spcPts val="0"/>
              </a:spcBef>
              <a:buSzPct val="58000"/>
            </a:pPr>
            <a:r>
              <a:rPr lang="en-US" sz="1400" b="1" kern="0" dirty="0">
                <a:latin typeface="Arial" panose="020B0604020202020204" pitchFamily="34" charset="0"/>
                <a:cs typeface="Arial" panose="020B0604020202020204" pitchFamily="34" charset="0"/>
                <a:sym typeface="Calibri" charset="0"/>
              </a:rPr>
              <a:t>Perceptron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B27C7AA-B046-49E8-ADD3-46450EE6E500}"/>
              </a:ext>
            </a:extLst>
          </p:cNvPr>
          <p:cNvSpPr txBox="1"/>
          <p:nvPr/>
        </p:nvSpPr>
        <p:spPr bwMode="auto">
          <a:xfrm>
            <a:off x="4522788" y="1783468"/>
            <a:ext cx="1408392" cy="28725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 lIns="50800" tIns="50800" rIns="50800" bIns="50800" rtlCol="0">
            <a:prstTxWarp prst="textNoShape">
              <a:avLst/>
            </a:prstTxWarp>
            <a:spAutoFit/>
          </a:bodyPr>
          <a:lstStyle/>
          <a:p>
            <a:pPr algn="l" eaLnBrk="0" hangingPunct="0">
              <a:spcBef>
                <a:spcPts val="0"/>
              </a:spcBef>
              <a:buSzPct val="58000"/>
            </a:pPr>
            <a:r>
              <a:rPr lang="en-US" sz="1200" b="1" kern="0" dirty="0">
                <a:latin typeface="Arial" panose="020B0604020202020204" pitchFamily="34" charset="0"/>
                <a:cs typeface="Arial" panose="020B0604020202020204" pitchFamily="34" charset="0"/>
                <a:sym typeface="Calibri" charset="0"/>
              </a:rPr>
              <a:t>ADALINE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3874F2C-B765-4C04-8788-9C13DD17A44C}"/>
              </a:ext>
            </a:extLst>
          </p:cNvPr>
          <p:cNvSpPr txBox="1"/>
          <p:nvPr/>
        </p:nvSpPr>
        <p:spPr bwMode="auto">
          <a:xfrm>
            <a:off x="6923708" y="1507187"/>
            <a:ext cx="1935582" cy="47192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 lIns="50800" tIns="50800" rIns="50800" bIns="50800" rtlCol="0">
            <a:prstTxWarp prst="textNoShape">
              <a:avLst/>
            </a:prstTxWarp>
            <a:spAutoFit/>
          </a:bodyPr>
          <a:lstStyle/>
          <a:p>
            <a:pPr algn="ctr" eaLnBrk="0" hangingPunct="0">
              <a:spcBef>
                <a:spcPts val="0"/>
              </a:spcBef>
              <a:buSzPct val="58000"/>
            </a:pPr>
            <a:r>
              <a:rPr lang="en-US" sz="1200" b="1" kern="0" dirty="0">
                <a:latin typeface="Arial" panose="020B0604020202020204" pitchFamily="34" charset="0"/>
                <a:cs typeface="Arial" panose="020B0604020202020204" pitchFamily="34" charset="0"/>
                <a:sym typeface="Calibri" charset="0"/>
              </a:rPr>
              <a:t>Multi-layered Perceptron</a:t>
            </a:r>
          </a:p>
          <a:p>
            <a:pPr algn="ctr" eaLnBrk="0" hangingPunct="0">
              <a:spcBef>
                <a:spcPts val="0"/>
              </a:spcBef>
              <a:buSzPct val="58000"/>
            </a:pPr>
            <a:r>
              <a:rPr lang="en-US" sz="1200" b="1" kern="0" dirty="0">
                <a:latin typeface="Arial" panose="020B0604020202020204" pitchFamily="34" charset="0"/>
                <a:cs typeface="Arial" panose="020B0604020202020204" pitchFamily="34" charset="0"/>
                <a:sym typeface="Calibri" charset="0"/>
              </a:rPr>
              <a:t>(Backpropagation)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9E53DED-D2C0-4690-A26E-B0D238354206}"/>
              </a:ext>
            </a:extLst>
          </p:cNvPr>
          <p:cNvSpPr txBox="1"/>
          <p:nvPr/>
        </p:nvSpPr>
        <p:spPr bwMode="auto">
          <a:xfrm>
            <a:off x="10169628" y="1557680"/>
            <a:ext cx="1935582" cy="47192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 lIns="50800" tIns="50800" rIns="50800" bIns="50800" rtlCol="0">
            <a:prstTxWarp prst="textNoShape">
              <a:avLst/>
            </a:prstTxWarp>
            <a:spAutoFit/>
          </a:bodyPr>
          <a:lstStyle/>
          <a:p>
            <a:pPr algn="ctr" eaLnBrk="0" hangingPunct="0">
              <a:spcBef>
                <a:spcPts val="0"/>
              </a:spcBef>
              <a:buSzPct val="58000"/>
            </a:pPr>
            <a:r>
              <a:rPr lang="en-US" sz="1200" b="1" kern="0" dirty="0">
                <a:latin typeface="Arial" panose="020B0604020202020204" pitchFamily="34" charset="0"/>
                <a:cs typeface="Arial" panose="020B0604020202020204" pitchFamily="34" charset="0"/>
                <a:sym typeface="Calibri" charset="0"/>
              </a:rPr>
              <a:t>Deep Neural Network</a:t>
            </a:r>
          </a:p>
          <a:p>
            <a:pPr algn="ctr" eaLnBrk="0" hangingPunct="0">
              <a:spcBef>
                <a:spcPts val="0"/>
              </a:spcBef>
              <a:buSzPct val="58000"/>
            </a:pPr>
            <a:r>
              <a:rPr lang="en-US" sz="1200" b="1" kern="0" dirty="0">
                <a:latin typeface="Arial" panose="020B0604020202020204" pitchFamily="34" charset="0"/>
                <a:cs typeface="Arial" panose="020B0604020202020204" pitchFamily="34" charset="0"/>
                <a:sym typeface="Calibri" charset="0"/>
              </a:rPr>
              <a:t>(Pretraining)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90634BB-B404-426C-844D-D962F8A73C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 bwMode="auto">
          <a:xfrm>
            <a:off x="838200" y="2474003"/>
            <a:ext cx="0" cy="559417"/>
          </a:xfrm>
          <a:prstGeom prst="lin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rnd" cmpd="sng" algn="ctr">
            <a:solidFill>
              <a:schemeClr val="accent2"/>
            </a:solidFill>
            <a:prstDash val="solid"/>
            <a:round/>
            <a:headEnd type="oval" w="med" len="med"/>
            <a:tailEnd type="none" w="med" len="med"/>
          </a:ln>
          <a:effectLst/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14B1FEE-AAF4-45B1-9AE2-CDA34FF8E8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 bwMode="auto">
          <a:xfrm flipV="1">
            <a:off x="1529329" y="3552965"/>
            <a:ext cx="0" cy="601144"/>
          </a:xfrm>
          <a:prstGeom prst="lin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rnd" cmpd="sng" algn="ctr">
            <a:solidFill>
              <a:schemeClr val="accent2"/>
            </a:solidFill>
            <a:prstDash val="solid"/>
            <a:round/>
            <a:headEnd type="oval" w="med" len="med"/>
            <a:tailEnd type="none" w="med" len="med"/>
          </a:ln>
          <a:effectLst/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1045BF5-9CFB-4BBD-BA69-E79C346348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4019292" y="3483505"/>
            <a:ext cx="4714" cy="812567"/>
          </a:xfrm>
          <a:prstGeom prst="lin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rnd" cmpd="sng" algn="ctr">
            <a:solidFill>
              <a:schemeClr val="accent2"/>
            </a:solidFill>
            <a:prstDash val="solid"/>
            <a:round/>
            <a:headEnd type="oval" w="med" len="med"/>
            <a:tailEnd type="none" w="med" len="med"/>
          </a:ln>
          <a:effectLst/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49DB9C1-596A-436D-B45C-C829BE930E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 bwMode="auto">
          <a:xfrm>
            <a:off x="4811377" y="2124216"/>
            <a:ext cx="0" cy="914400"/>
          </a:xfrm>
          <a:prstGeom prst="lin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rnd" cmpd="sng" algn="ctr">
            <a:solidFill>
              <a:schemeClr val="accent2"/>
            </a:solidFill>
            <a:prstDash val="solid"/>
            <a:round/>
            <a:headEnd type="oval" w="med" len="med"/>
            <a:tailEnd type="none" w="med" len="med"/>
          </a:ln>
          <a:effectLst/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8674A4E-F7EE-4C61-862C-178860478D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 bwMode="auto">
          <a:xfrm flipV="1">
            <a:off x="9002840" y="3582965"/>
            <a:ext cx="0" cy="601144"/>
          </a:xfrm>
          <a:prstGeom prst="lin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rnd" cmpd="sng" algn="ctr">
            <a:solidFill>
              <a:schemeClr val="accent2"/>
            </a:solidFill>
            <a:prstDash val="solid"/>
            <a:round/>
            <a:headEnd type="oval" w="med" len="med"/>
            <a:tailEnd type="none" w="med" len="med"/>
          </a:ln>
          <a:effectLst/>
        </p:spPr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558C1F5-7377-4350-8E60-A604CDD46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 bwMode="auto">
          <a:xfrm>
            <a:off x="3103198" y="2582824"/>
            <a:ext cx="0" cy="427011"/>
          </a:xfrm>
          <a:prstGeom prst="lin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rnd" cmpd="sng" algn="ctr">
            <a:solidFill>
              <a:schemeClr val="accent2"/>
            </a:solidFill>
            <a:prstDash val="solid"/>
            <a:round/>
            <a:headEnd type="oval" w="med" len="med"/>
            <a:tailEnd type="none" w="med" len="med"/>
          </a:ln>
          <a:effectLst/>
        </p:spPr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1BD1789-18FC-491B-A0F2-AEE026B07D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6842197" y="3612966"/>
            <a:ext cx="2808" cy="541143"/>
          </a:xfrm>
          <a:prstGeom prst="lin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rnd" cmpd="sng" algn="ctr">
            <a:solidFill>
              <a:schemeClr val="accent2"/>
            </a:solidFill>
            <a:prstDash val="solid"/>
            <a:round/>
            <a:headEnd type="oval" w="med" len="med"/>
            <a:tailEnd type="none" w="med" len="med"/>
          </a:ln>
          <a:effectLst/>
        </p:spPr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14B89C7-08F9-457F-AF34-F0663D28C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 bwMode="auto">
          <a:xfrm>
            <a:off x="8122545" y="1984744"/>
            <a:ext cx="0" cy="1005840"/>
          </a:xfrm>
          <a:prstGeom prst="lin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rnd" cmpd="sng" algn="ctr">
            <a:solidFill>
              <a:schemeClr val="accent2"/>
            </a:solidFill>
            <a:prstDash val="solid"/>
            <a:round/>
            <a:headEnd type="oval" w="med" len="med"/>
            <a:tailEnd type="none" w="med" len="med"/>
          </a:ln>
          <a:effectLst/>
        </p:spPr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AA90869-242F-4C3D-A0F9-FCB8B230CB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 bwMode="auto">
          <a:xfrm>
            <a:off x="10901304" y="2091977"/>
            <a:ext cx="0" cy="914400"/>
          </a:xfrm>
          <a:prstGeom prst="lin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rnd" cmpd="sng" algn="ctr">
            <a:solidFill>
              <a:schemeClr val="accent2"/>
            </a:solidFill>
            <a:prstDash val="solid"/>
            <a:round/>
            <a:headEnd type="oval" w="med" len="med"/>
            <a:tailEnd type="none" w="med" len="med"/>
          </a:ln>
          <a:effectLst/>
        </p:spPr>
      </p:cxnSp>
      <p:sp>
        <p:nvSpPr>
          <p:cNvPr id="40" name="Arrow: Right 39">
            <a:extLst>
              <a:ext uri="{FF2B5EF4-FFF2-40B4-BE49-F238E27FC236}">
                <a16:creationId xmlns:a16="http://schemas.microsoft.com/office/drawing/2014/main" id="{01E3D894-506F-4096-9514-D8CB11D3F6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455611" y="2753712"/>
            <a:ext cx="11401441" cy="1099825"/>
          </a:xfrm>
          <a:prstGeom prst="rightArrow">
            <a:avLst/>
          </a:prstGeom>
          <a:solidFill>
            <a:srgbClr val="D6E599"/>
          </a:solidFill>
          <a:ln w="254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effectLst/>
              <a:latin typeface="+mn-lt"/>
              <a:ea typeface="ヒラギノ角ゴ ProN W3" charset="-128"/>
              <a:cs typeface="ヒラギノ角ゴ ProN W3" charset="-128"/>
              <a:sym typeface="GillSans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F471572-40D4-450F-AB91-0DCA974038D6}"/>
              </a:ext>
            </a:extLst>
          </p:cNvPr>
          <p:cNvSpPr txBox="1"/>
          <p:nvPr/>
        </p:nvSpPr>
        <p:spPr bwMode="auto">
          <a:xfrm>
            <a:off x="150398" y="4302278"/>
            <a:ext cx="2786208" cy="61042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 lIns="50800" tIns="50800" rIns="50800" bIns="50800" rtlCol="0">
            <a:prstTxWarp prst="textNoShape">
              <a:avLst/>
            </a:prstTxWarp>
            <a:spAutoFit/>
          </a:bodyPr>
          <a:lstStyle/>
          <a:p>
            <a:pPr algn="ctr" eaLnBrk="0" hangingPunct="0">
              <a:spcBef>
                <a:spcPts val="0"/>
              </a:spcBef>
              <a:buSzPct val="58000"/>
            </a:pPr>
            <a:r>
              <a:rPr lang="en-US" sz="1100" b="1" kern="0" dirty="0">
                <a:latin typeface="Arial" panose="020B0604020202020204" pitchFamily="34" charset="0"/>
                <a:cs typeface="Arial" panose="020B0604020202020204" pitchFamily="34" charset="0"/>
                <a:sym typeface="Calibri" charset="0"/>
              </a:rPr>
              <a:t>The McCulloch-Pitts Neuron Model</a:t>
            </a:r>
          </a:p>
          <a:p>
            <a:pPr algn="ctr" eaLnBrk="0" hangingPunct="0">
              <a:spcBef>
                <a:spcPts val="0"/>
              </a:spcBef>
              <a:buSzPct val="58000"/>
            </a:pPr>
            <a:r>
              <a:rPr lang="en-US" sz="1100" b="1" kern="0" dirty="0">
                <a:latin typeface="Arial" panose="020B0604020202020204" pitchFamily="34" charset="0"/>
                <a:cs typeface="Arial" panose="020B0604020202020204" pitchFamily="34" charset="0"/>
                <a:sym typeface="Calibri" charset="0"/>
              </a:rPr>
              <a:t>Adjustable weights </a:t>
            </a:r>
          </a:p>
          <a:p>
            <a:pPr algn="ctr" eaLnBrk="0" hangingPunct="0">
              <a:spcBef>
                <a:spcPts val="0"/>
              </a:spcBef>
              <a:buSzPct val="58000"/>
            </a:pPr>
            <a:r>
              <a:rPr lang="en-US" sz="1100" b="1" kern="0" dirty="0">
                <a:latin typeface="Arial" panose="020B0604020202020204" pitchFamily="34" charset="0"/>
                <a:cs typeface="Arial" panose="020B0604020202020204" pitchFamily="34" charset="0"/>
                <a:sym typeface="Calibri" charset="0"/>
              </a:rPr>
              <a:t>(weights are not learned)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455BFB4-A6C7-4F8E-99EA-FD95519AABAB}"/>
              </a:ext>
            </a:extLst>
          </p:cNvPr>
          <p:cNvSpPr txBox="1"/>
          <p:nvPr/>
        </p:nvSpPr>
        <p:spPr bwMode="auto">
          <a:xfrm>
            <a:off x="698927" y="3194988"/>
            <a:ext cx="10622830" cy="28725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 lIns="50800" tIns="50800" rIns="50800" bIns="50800" rtlCol="0">
            <a:prstTxWarp prst="textNoShape">
              <a:avLst/>
            </a:prstTxWarp>
            <a:spAutoFit/>
          </a:bodyPr>
          <a:lstStyle/>
          <a:p>
            <a:pPr algn="l" eaLnBrk="0" hangingPunct="0">
              <a:spcBef>
                <a:spcPts val="0"/>
              </a:spcBef>
              <a:buSzPct val="58000"/>
            </a:pPr>
            <a:r>
              <a:rPr lang="en-US" sz="1200" b="1" kern="0" dirty="0">
                <a:latin typeface="Arial" panose="020B0604020202020204" pitchFamily="34" charset="0"/>
                <a:cs typeface="Arial" panose="020B0604020202020204" pitchFamily="34" charset="0"/>
                <a:sym typeface="Calibri" charset="0"/>
              </a:rPr>
              <a:t>1940        1943          1950            1957            1958           1960                  1969             1970             1980              1990            2000         2005           2010                                                  </a:t>
            </a:r>
          </a:p>
        </p:txBody>
      </p:sp>
      <p:pic>
        <p:nvPicPr>
          <p:cNvPr id="1026" name="Picture 2" descr="Image result for S. Mcculloch and W. Pitts model">
            <a:extLst>
              <a:ext uri="{FF2B5EF4-FFF2-40B4-BE49-F238E27FC236}">
                <a16:creationId xmlns:a16="http://schemas.microsoft.com/office/drawing/2014/main" id="{2D68FE57-F166-4B81-A97F-E3D3B2A983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64000"/>
                    </a14:imgEffect>
                    <a14:imgEffect>
                      <a14:colorTemperature colorTemp="11500"/>
                    </a14:imgEffect>
                    <a14:imgEffect>
                      <a14:saturation sat="5000"/>
                    </a14:imgEffect>
                    <a14:imgEffect>
                      <a14:brightnessContrast bright="18000" contrast="-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4908660"/>
            <a:ext cx="2011680" cy="89807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73A27493-04D2-4BD5-8A78-A624DD1A41D6}"/>
              </a:ext>
            </a:extLst>
          </p:cNvPr>
          <p:cNvSpPr txBox="1"/>
          <p:nvPr/>
        </p:nvSpPr>
        <p:spPr bwMode="auto">
          <a:xfrm>
            <a:off x="2937533" y="4302278"/>
            <a:ext cx="2189847" cy="61042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 lIns="50800" tIns="50800" rIns="50800" bIns="50800" rtlCol="0">
            <a:prstTxWarp prst="textNoShape">
              <a:avLst/>
            </a:prstTxWarp>
            <a:spAutoFit/>
          </a:bodyPr>
          <a:lstStyle/>
          <a:p>
            <a:pPr algn="ctr" eaLnBrk="0" hangingPunct="0">
              <a:spcBef>
                <a:spcPts val="0"/>
              </a:spcBef>
              <a:buSzPct val="58000"/>
            </a:pPr>
            <a:r>
              <a:rPr lang="en-US" sz="1100" b="1" kern="0" dirty="0">
                <a:latin typeface="Arial" panose="020B0604020202020204" pitchFamily="34" charset="0"/>
                <a:cs typeface="Arial" panose="020B0604020202020204" pitchFamily="34" charset="0"/>
                <a:sym typeface="Calibri" charset="0"/>
              </a:rPr>
              <a:t>Rosenblatt’s Perceptron </a:t>
            </a:r>
          </a:p>
          <a:p>
            <a:pPr algn="ctr" eaLnBrk="0" hangingPunct="0">
              <a:spcBef>
                <a:spcPts val="0"/>
              </a:spcBef>
              <a:buSzPct val="58000"/>
            </a:pPr>
            <a:r>
              <a:rPr lang="en-US" sz="1100" b="1" kern="0" dirty="0">
                <a:latin typeface="Arial" panose="020B0604020202020204" pitchFamily="34" charset="0"/>
                <a:cs typeface="Arial" panose="020B0604020202020204" pitchFamily="34" charset="0"/>
                <a:sym typeface="Calibri" charset="0"/>
              </a:rPr>
              <a:t>Learnable Weights and Threshold </a:t>
            </a:r>
          </a:p>
        </p:txBody>
      </p:sp>
      <p:pic>
        <p:nvPicPr>
          <p:cNvPr id="1028" name="Picture 4" descr="Image result for B. Widrow neuron model M. Hoff">
            <a:extLst>
              <a:ext uri="{FF2B5EF4-FFF2-40B4-BE49-F238E27FC236}">
                <a16:creationId xmlns:a16="http://schemas.microsoft.com/office/drawing/2014/main" id="{CB431623-78BF-43E0-9296-19A0127661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3198" y="4896619"/>
            <a:ext cx="2011680" cy="90257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6D2542CF-9B02-4595-A9E9-6E4EE0F1C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 bwMode="auto">
          <a:xfrm>
            <a:off x="5969783" y="2097247"/>
            <a:ext cx="0" cy="914400"/>
          </a:xfrm>
          <a:prstGeom prst="lin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rnd" cmpd="sng" algn="ctr">
            <a:solidFill>
              <a:schemeClr val="accent2"/>
            </a:solidFill>
            <a:prstDash val="solid"/>
            <a:round/>
            <a:headEnd type="oval" w="med" len="med"/>
            <a:tailEnd type="none" w="med" len="med"/>
          </a:ln>
          <a:effectLst/>
        </p:spPr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A86B799F-EEAB-48BF-B0FE-5088EFA2ADEC}"/>
              </a:ext>
            </a:extLst>
          </p:cNvPr>
          <p:cNvSpPr txBox="1"/>
          <p:nvPr/>
        </p:nvSpPr>
        <p:spPr bwMode="auto">
          <a:xfrm>
            <a:off x="5538401" y="1636854"/>
            <a:ext cx="862764" cy="47192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 lIns="50800" tIns="50800" rIns="50800" bIns="50800" rtlCol="0">
            <a:prstTxWarp prst="textNoShape">
              <a:avLst/>
            </a:prstTxWarp>
            <a:spAutoFit/>
          </a:bodyPr>
          <a:lstStyle/>
          <a:p>
            <a:pPr algn="ctr" eaLnBrk="0" hangingPunct="0">
              <a:spcBef>
                <a:spcPts val="0"/>
              </a:spcBef>
              <a:buSzPct val="58000"/>
            </a:pPr>
            <a:r>
              <a:rPr lang="en-US" sz="1200" b="1" kern="0" dirty="0">
                <a:latin typeface="Arial" panose="020B0604020202020204" pitchFamily="34" charset="0"/>
                <a:cs typeface="Arial" panose="020B0604020202020204" pitchFamily="34" charset="0"/>
                <a:sym typeface="Calibri" charset="0"/>
              </a:rPr>
              <a:t>XDR</a:t>
            </a:r>
          </a:p>
          <a:p>
            <a:pPr algn="ctr" eaLnBrk="0" hangingPunct="0">
              <a:spcBef>
                <a:spcPts val="0"/>
              </a:spcBef>
              <a:buSzPct val="58000"/>
            </a:pPr>
            <a:r>
              <a:rPr lang="en-US" sz="1200" b="1" kern="0" dirty="0">
                <a:latin typeface="Arial" panose="020B0604020202020204" pitchFamily="34" charset="0"/>
                <a:cs typeface="Arial" panose="020B0604020202020204" pitchFamily="34" charset="0"/>
                <a:sym typeface="Calibri" charset="0"/>
              </a:rPr>
              <a:t> Problem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2B8C1E3-427C-4828-B6B1-F9B17E546198}"/>
              </a:ext>
            </a:extLst>
          </p:cNvPr>
          <p:cNvSpPr txBox="1"/>
          <p:nvPr/>
        </p:nvSpPr>
        <p:spPr bwMode="auto">
          <a:xfrm>
            <a:off x="6155116" y="4302278"/>
            <a:ext cx="1372518" cy="61042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 lIns="50800" tIns="50800" rIns="50800" bIns="50800" rtlCol="0">
            <a:prstTxWarp prst="textNoShape">
              <a:avLst/>
            </a:prstTxWarp>
            <a:spAutoFit/>
          </a:bodyPr>
          <a:lstStyle/>
          <a:p>
            <a:pPr algn="ctr" eaLnBrk="0" hangingPunct="0">
              <a:spcBef>
                <a:spcPts val="0"/>
              </a:spcBef>
              <a:buSzPct val="58000"/>
            </a:pPr>
            <a:r>
              <a:rPr lang="en-US" sz="1100" b="1" kern="0" dirty="0">
                <a:latin typeface="Arial" panose="020B0604020202020204" pitchFamily="34" charset="0"/>
                <a:cs typeface="Arial" panose="020B0604020202020204" pitchFamily="34" charset="0"/>
                <a:sym typeface="Calibri" charset="0"/>
              </a:rPr>
              <a:t>M.Minsky—S.Papert Model </a:t>
            </a:r>
          </a:p>
          <a:p>
            <a:pPr algn="ctr" eaLnBrk="0" hangingPunct="0">
              <a:spcBef>
                <a:spcPts val="0"/>
              </a:spcBef>
              <a:buSzPct val="58000"/>
            </a:pPr>
            <a:r>
              <a:rPr lang="en-US" sz="1100" b="1" kern="0" dirty="0">
                <a:latin typeface="Arial" panose="020B0604020202020204" pitchFamily="34" charset="0"/>
                <a:cs typeface="Arial" panose="020B0604020202020204" pitchFamily="34" charset="0"/>
                <a:sym typeface="Calibri" charset="0"/>
              </a:rPr>
              <a:t>XOR Problem </a:t>
            </a: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65668D31-34D9-418C-95A5-04E6F89BD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99204" y="4918335"/>
            <a:ext cx="2011676" cy="86695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980A2230-C740-45CC-8DBE-083A5D90C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66061" y="4918335"/>
            <a:ext cx="2011680" cy="90379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09B3C84A-D89F-4373-9C98-7E673B1A1E8B}"/>
              </a:ext>
            </a:extLst>
          </p:cNvPr>
          <p:cNvSpPr txBox="1"/>
          <p:nvPr/>
        </p:nvSpPr>
        <p:spPr bwMode="auto">
          <a:xfrm>
            <a:off x="9045457" y="4083087"/>
            <a:ext cx="2410203" cy="77970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 lIns="50800" tIns="50800" rIns="50800" bIns="50800" rtlCol="0">
            <a:prstTxWarp prst="textNoShape">
              <a:avLst/>
            </a:prstTxWarp>
            <a:spAutoFit/>
          </a:bodyPr>
          <a:lstStyle/>
          <a:p>
            <a:pPr algn="ctr" eaLnBrk="0" hangingPunct="0">
              <a:spcBef>
                <a:spcPts val="0"/>
              </a:spcBef>
              <a:buSzPct val="58000"/>
            </a:pPr>
            <a:r>
              <a:rPr lang="en-US" sz="1100" b="1" kern="0" dirty="0">
                <a:latin typeface="Arial" panose="020B0604020202020204" pitchFamily="34" charset="0"/>
                <a:cs typeface="Arial" panose="020B0604020202020204" pitchFamily="34" charset="0"/>
                <a:sym typeface="Calibri" charset="0"/>
              </a:rPr>
              <a:t>The Rumelhart—Williams Model </a:t>
            </a:r>
          </a:p>
          <a:p>
            <a:pPr algn="ctr" eaLnBrk="0" hangingPunct="0">
              <a:spcBef>
                <a:spcPts val="0"/>
              </a:spcBef>
              <a:buSzPct val="58000"/>
            </a:pPr>
            <a:r>
              <a:rPr lang="en-US" sz="1100" b="1" kern="0" dirty="0">
                <a:latin typeface="Arial" panose="020B0604020202020204" pitchFamily="34" charset="0"/>
                <a:cs typeface="Arial" panose="020B0604020202020204" pitchFamily="34" charset="0"/>
                <a:sym typeface="Calibri" charset="0"/>
              </a:rPr>
              <a:t>Solution to nonlinearly separable problems. Big computation, local optima and overfitting.</a:t>
            </a:r>
          </a:p>
        </p:txBody>
      </p:sp>
      <p:pic>
        <p:nvPicPr>
          <p:cNvPr id="37" name="Picture 2" descr="Image result for S. Mcculloch and W. Pitts model">
            <a:extLst>
              <a:ext uri="{FF2B5EF4-FFF2-40B4-BE49-F238E27FC236}">
                <a16:creationId xmlns:a16="http://schemas.microsoft.com/office/drawing/2014/main" id="{1CABFD35-630E-47D7-A643-7D565C2ACD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64000"/>
                    </a14:imgEffect>
                    <a14:imgEffect>
                      <a14:colorTemperature colorTemp="11500"/>
                    </a14:imgEffect>
                    <a14:imgEffect>
                      <a14:saturation sat="5000"/>
                    </a14:imgEffect>
                    <a14:imgEffect>
                      <a14:brightnessContrast bright="18000" contrast="-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4918335"/>
            <a:ext cx="2011680" cy="89807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4" descr="Image result for B. Widrow neuron model M. Hoff">
            <a:extLst>
              <a:ext uri="{FF2B5EF4-FFF2-40B4-BE49-F238E27FC236}">
                <a16:creationId xmlns:a16="http://schemas.microsoft.com/office/drawing/2014/main" id="{4303CB52-8E51-48A5-9765-BD19E37623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3198" y="4918335"/>
            <a:ext cx="2011680" cy="90257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8874770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/>
              <a:t>Turing Award in 2018</a:t>
            </a:r>
          </a:p>
        </p:txBody>
      </p:sp>
      <p:sp>
        <p:nvSpPr>
          <p:cNvPr id="4" name="Slide Number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C18806B3-BFC2-4263-AEC3-6F62FC712C36}" type="slidenum">
              <a:rPr lang="en-US" smtClean="0"/>
              <a:t>9</a:t>
            </a:fld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B825160-75A7-4D84-95EE-84E9AFBC7C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301068" y="1685217"/>
            <a:ext cx="55210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Critical Funding from Canada (CIFAR)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257046B-4454-4B2E-AF42-5704B4FE52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631888" y="2549913"/>
            <a:ext cx="10785026" cy="1304903"/>
            <a:chOff x="2008331" y="2549913"/>
            <a:chExt cx="10785026" cy="1304903"/>
          </a:xfrm>
        </p:grpSpPr>
        <p:pic>
          <p:nvPicPr>
            <p:cNvPr id="21" name="Picture 20" descr="A person wearing a suit and tie&#10;&#10;Description automatically generated with low confidence">
              <a:extLst>
                <a:ext uri="{FF2B5EF4-FFF2-40B4-BE49-F238E27FC236}">
                  <a16:creationId xmlns:a16="http://schemas.microsoft.com/office/drawing/2014/main" id="{10DC5347-A29E-46C3-B32B-FA00DA51C0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08331" y="2549913"/>
              <a:ext cx="767851" cy="1304903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4186361-F893-4D47-96BE-68B4D671605E}"/>
                </a:ext>
              </a:extLst>
            </p:cNvPr>
            <p:cNvSpPr txBox="1"/>
            <p:nvPr/>
          </p:nvSpPr>
          <p:spPr>
            <a:xfrm>
              <a:off x="2677511" y="2790991"/>
              <a:ext cx="1011584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Geoffrey Hinton: Internalizing the learning and keep the momentum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41488CC-A917-4AAE-8D96-9C460C9C76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631888" y="3784804"/>
            <a:ext cx="9316434" cy="1304904"/>
            <a:chOff x="2030829" y="2538484"/>
            <a:chExt cx="9316434" cy="1304904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95C2594F-5F8D-4211-860C-E9B56BF124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30829" y="2538484"/>
              <a:ext cx="1023577" cy="1304904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E1DAC33-1C32-4D78-A1B0-4A7B24266800}"/>
                </a:ext>
              </a:extLst>
            </p:cNvPr>
            <p:cNvSpPr txBox="1"/>
            <p:nvPr/>
          </p:nvSpPr>
          <p:spPr>
            <a:xfrm>
              <a:off x="2782611" y="2836704"/>
              <a:ext cx="8564652" cy="5386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Yoshua Bengio: Generative adversarial networks (GANs)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C509493-3EE2-42E7-862F-6AB8D97EE6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631888" y="5060988"/>
            <a:ext cx="8962704" cy="1457703"/>
            <a:chOff x="1966700" y="5255854"/>
            <a:chExt cx="8962704" cy="1457703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373DD7FD-EE49-412F-A35B-9ED884A6AA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966700" y="5255854"/>
              <a:ext cx="851111" cy="1457703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289521D-A674-4F03-8497-9837833A3BE0}"/>
                </a:ext>
              </a:extLst>
            </p:cNvPr>
            <p:cNvSpPr txBox="1"/>
            <p:nvPr/>
          </p:nvSpPr>
          <p:spPr>
            <a:xfrm>
              <a:off x="2731391" y="5666984"/>
              <a:ext cx="819801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Yann LeCun: Early Convolutional Neural Network (CNN)</a:t>
              </a: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F85EA1AC-0797-8F0E-DB21-EC3117662FDE}"/>
                  </a:ext>
                </a:extLst>
              </p14:cNvPr>
              <p14:cNvContentPartPr/>
              <p14:nvPr/>
            </p14:nvContentPartPr>
            <p14:xfrm>
              <a:off x="3411323" y="6078966"/>
              <a:ext cx="5560920" cy="842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F85EA1AC-0797-8F0E-DB21-EC3117662FD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395843" y="6063846"/>
                <a:ext cx="5591160" cy="11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57E13139-825A-DB60-7C9A-C2EE742E848B}"/>
                  </a:ext>
                </a:extLst>
              </p14:cNvPr>
              <p14:cNvContentPartPr/>
              <p14:nvPr/>
            </p14:nvContentPartPr>
            <p14:xfrm>
              <a:off x="9601523" y="5792766"/>
              <a:ext cx="263520" cy="2185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57E13139-825A-DB60-7C9A-C2EE742E848B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586043" y="5777646"/>
                <a:ext cx="293760" cy="24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8E0C83B7-5DA4-1EC1-457E-D84519EB8C0E}"/>
                  </a:ext>
                </a:extLst>
              </p14:cNvPr>
              <p14:cNvContentPartPr/>
              <p14:nvPr/>
            </p14:nvContentPartPr>
            <p14:xfrm>
              <a:off x="3823523" y="4619886"/>
              <a:ext cx="4626720" cy="741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8E0C83B7-5DA4-1EC1-457E-D84519EB8C0E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808043" y="4604766"/>
                <a:ext cx="4657320" cy="10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04E0644A-CCB8-DE9C-00CD-6AA1DE384238}"/>
                  </a:ext>
                </a:extLst>
              </p14:cNvPr>
              <p14:cNvContentPartPr/>
              <p14:nvPr/>
            </p14:nvContentPartPr>
            <p14:xfrm>
              <a:off x="4138163" y="4747326"/>
              <a:ext cx="3086280" cy="52848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04E0644A-CCB8-DE9C-00CD-6AA1DE384238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123043" y="4731846"/>
                <a:ext cx="3116520" cy="55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BEEB6F46-F5CD-4682-06D4-4717F881E6EF}"/>
                  </a:ext>
                </a:extLst>
              </p14:cNvPr>
              <p14:cNvContentPartPr/>
              <p14:nvPr/>
            </p14:nvContentPartPr>
            <p14:xfrm>
              <a:off x="8893043" y="4638606"/>
              <a:ext cx="1605960" cy="26532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BEEB6F46-F5CD-4682-06D4-4717F881E6EF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877566" y="4623465"/>
                <a:ext cx="1636193" cy="29596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AEF25624-CC03-2937-E1CD-AE0CB2B10294}"/>
                  </a:ext>
                </a:extLst>
              </p14:cNvPr>
              <p14:cNvContentPartPr/>
              <p14:nvPr/>
            </p14:nvContentPartPr>
            <p14:xfrm>
              <a:off x="7649243" y="4772166"/>
              <a:ext cx="976680" cy="29664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AEF25624-CC03-2937-E1CD-AE0CB2B10294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634117" y="4757046"/>
                <a:ext cx="1007291" cy="32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318779F2-2BFC-403F-82A3-BD7814265344}"/>
                  </a:ext>
                </a:extLst>
              </p14:cNvPr>
              <p14:cNvContentPartPr/>
              <p14:nvPr/>
            </p14:nvContentPartPr>
            <p14:xfrm>
              <a:off x="8269523" y="5249886"/>
              <a:ext cx="51840" cy="18396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318779F2-2BFC-403F-82A3-BD7814265344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8254043" y="5234766"/>
                <a:ext cx="82440" cy="21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86574535-C695-E437-7B44-B26D8892F500}"/>
                  </a:ext>
                </a:extLst>
              </p14:cNvPr>
              <p14:cNvContentPartPr/>
              <p14:nvPr/>
            </p14:nvContentPartPr>
            <p14:xfrm>
              <a:off x="8620163" y="5061606"/>
              <a:ext cx="577080" cy="34524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86574535-C695-E437-7B44-B26D8892F500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8604683" y="5046142"/>
                <a:ext cx="607680" cy="3758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97228E98-3518-CE95-81BB-6DB86D9010AE}"/>
                  </a:ext>
                </a:extLst>
              </p14:cNvPr>
              <p14:cNvContentPartPr/>
              <p14:nvPr/>
            </p14:nvContentPartPr>
            <p14:xfrm>
              <a:off x="5914043" y="5094726"/>
              <a:ext cx="1982160" cy="435960"/>
            </p14:xfrm>
          </p:contentPart>
        </mc:Choice>
        <mc:Fallback xmlns=""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97228E98-3518-CE95-81BB-6DB86D9010AE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898563" y="5079606"/>
                <a:ext cx="2012760" cy="46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FDAB83E1-88EA-3CE6-8AAA-50F1A8939D7C}"/>
                  </a:ext>
                </a:extLst>
              </p14:cNvPr>
              <p14:cNvContentPartPr/>
              <p14:nvPr/>
            </p14:nvContentPartPr>
            <p14:xfrm>
              <a:off x="4959323" y="5208486"/>
              <a:ext cx="701280" cy="303480"/>
            </p14:xfrm>
          </p:contentPart>
        </mc:Choice>
        <mc:Fallback xmlns=""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FDAB83E1-88EA-3CE6-8AAA-50F1A8939D7C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944203" y="5193366"/>
                <a:ext cx="731880" cy="33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9AE96C52-DBFE-DC44-0030-50A2084BD27D}"/>
                  </a:ext>
                </a:extLst>
              </p14:cNvPr>
              <p14:cNvContentPartPr/>
              <p14:nvPr/>
            </p14:nvContentPartPr>
            <p14:xfrm>
              <a:off x="9561923" y="4977366"/>
              <a:ext cx="680400" cy="582120"/>
            </p14:xfrm>
          </p:contentPart>
        </mc:Choice>
        <mc:Fallback xmlns=""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9AE96C52-DBFE-DC44-0030-50A2084BD27D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9546443" y="4962246"/>
                <a:ext cx="710640" cy="612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31138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clickEffect" p14:presetBounceEnd="5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4000">
                                          <p:cBhvr additive="base">
                                            <p:cTn id="7" dur="2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4000">
                                          <p:cBhvr additive="base">
                                            <p:cTn id="8" dur="2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0" presetID="2" presetClass="entr" presetSubtype="2" fill="hold" nodeType="afterEffect" p14:presetBounceEnd="25000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5000">
                                          <p:cBhvr additive="base">
                                            <p:cTn id="12" dur="2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5000">
                                          <p:cBhvr additive="base">
                                            <p:cTn id="13" dur="2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15" presetID="2" presetClass="entr" presetSubtype="2" fill="hold" nodeType="afterEffect" p14:presetBounceEnd="25000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5000">
                                          <p:cBhvr additive="base">
                                            <p:cTn id="17" dur="2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5000">
                                          <p:cBhvr additive="base">
                                            <p:cTn id="18" dur="2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9000"/>
                                </p:stCondLst>
                                <p:childTnLst>
                                  <p:par>
                                    <p:cTn id="20" presetID="2" presetClass="entr" presetSubtype="2" fill="hold" nodeType="afterEffect" p14:presetBounceEnd="26000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6000">
                                          <p:cBhvr additive="base">
                                            <p:cTn id="22" dur="2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6000">
                                          <p:cBhvr additive="base">
                                            <p:cTn id="23" dur="2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2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0" presetID="2" presetClass="entr" presetSubtype="2" fill="hold" nodeType="after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2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2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15" presetID="2" presetClass="entr" presetSubtype="2" fill="hold" nodeType="after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2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2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9000"/>
                                </p:stCondLst>
                                <p:childTnLst>
                                  <p:par>
                                    <p:cTn id="20" presetID="2" presetClass="entr" presetSubtype="2" fill="hold" nodeType="after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2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" dur="2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2" grpId="0"/>
        </p:bldLst>
      </p:timing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mithTheme">
  <a:themeElements>
    <a:clrScheme name="Smith Colors">
      <a:dk1>
        <a:sysClr val="windowText" lastClr="000000"/>
      </a:dk1>
      <a:lt1>
        <a:sysClr val="window" lastClr="FFFFFF"/>
      </a:lt1>
      <a:dk2>
        <a:srgbClr val="7F7F7F"/>
      </a:dk2>
      <a:lt2>
        <a:srgbClr val="F2F2F2"/>
      </a:lt2>
      <a:accent1>
        <a:srgbClr val="B43232"/>
      </a:accent1>
      <a:accent2>
        <a:srgbClr val="FFD24F"/>
      </a:accent2>
      <a:accent3>
        <a:srgbClr val="478D91"/>
      </a:accent3>
      <a:accent4>
        <a:srgbClr val="DC6464"/>
      </a:accent4>
      <a:accent5>
        <a:srgbClr val="DCAA32"/>
      </a:accent5>
      <a:accent6>
        <a:srgbClr val="A0C8C8"/>
      </a:accent6>
      <a:hlink>
        <a:srgbClr val="B43232"/>
      </a:hlink>
      <a:folHlink>
        <a:srgbClr val="B43232"/>
      </a:folHlink>
    </a:clrScheme>
    <a:fontScheme name="Custom 1">
      <a:majorFont>
        <a:latin typeface="Interstate Bold"/>
        <a:ea typeface=""/>
        <a:cs typeface=""/>
      </a:majorFont>
      <a:minorFont>
        <a:latin typeface="Calibri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mithTheme" id="{78473A29-94F6-4B20-B831-9DE4927B8BFB}" vid="{C5E15082-2FB4-44D7-9CAC-2D2856B105B2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Smith Colors">
    <a:dk1>
      <a:sysClr val="windowText" lastClr="000000"/>
    </a:dk1>
    <a:lt1>
      <a:sysClr val="window" lastClr="FFFFFF"/>
    </a:lt1>
    <a:dk2>
      <a:srgbClr val="7F7F7F"/>
    </a:dk2>
    <a:lt2>
      <a:srgbClr val="F2F2F2"/>
    </a:lt2>
    <a:accent1>
      <a:srgbClr val="B43232"/>
    </a:accent1>
    <a:accent2>
      <a:srgbClr val="FFD24F"/>
    </a:accent2>
    <a:accent3>
      <a:srgbClr val="478D91"/>
    </a:accent3>
    <a:accent4>
      <a:srgbClr val="DC6464"/>
    </a:accent4>
    <a:accent5>
      <a:srgbClr val="DCAA32"/>
    </a:accent5>
    <a:accent6>
      <a:srgbClr val="A0C8C8"/>
    </a:accent6>
    <a:hlink>
      <a:srgbClr val="B43232"/>
    </a:hlink>
    <a:folHlink>
      <a:srgbClr val="B4323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3751</TotalTime>
  <Words>528</Words>
  <Application>Microsoft Office PowerPoint</Application>
  <PresentationFormat>Widescreen</PresentationFormat>
  <Paragraphs>124</Paragraphs>
  <Slides>33</Slides>
  <Notes>21</Notes>
  <HiddenSlides>3</HiddenSlides>
  <MMClips>2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33</vt:i4>
      </vt:variant>
    </vt:vector>
  </HeadingPairs>
  <TitlesOfParts>
    <vt:vector size="35" baseType="lpstr">
      <vt:lpstr>Office Theme</vt:lpstr>
      <vt:lpstr>SmithTheme</vt:lpstr>
      <vt:lpstr>Why AI (deep learning) now?</vt:lpstr>
      <vt:lpstr>AI Booms </vt:lpstr>
      <vt:lpstr>Different types of AI </vt:lpstr>
      <vt:lpstr>PowerPoint Presentation</vt:lpstr>
      <vt:lpstr>Three generations of AI </vt:lpstr>
      <vt:lpstr>Why AI now (again)? Advances in Algorithm </vt:lpstr>
      <vt:lpstr>Algorithm Breakthroughs</vt:lpstr>
      <vt:lpstr>Algorithm breakthroughs  </vt:lpstr>
      <vt:lpstr>Turing Award in 2018</vt:lpstr>
      <vt:lpstr>PowerPoint Presentation</vt:lpstr>
      <vt:lpstr>Modern Deep Learning Development</vt:lpstr>
      <vt:lpstr>Build the Neural Network Using Keras</vt:lpstr>
      <vt:lpstr>Why AI now? Advances in Computing Power</vt:lpstr>
      <vt:lpstr>Computing power </vt:lpstr>
      <vt:lpstr>PowerPoint Presentation</vt:lpstr>
      <vt:lpstr>PowerPoint Presentation</vt:lpstr>
      <vt:lpstr>PowerPoint Presentation</vt:lpstr>
      <vt:lpstr>PowerPoint Presentation</vt:lpstr>
      <vt:lpstr>Video card computing power </vt:lpstr>
      <vt:lpstr>Cloud Computing</vt:lpstr>
      <vt:lpstr>Look Mom! I found a Cat!</vt:lpstr>
      <vt:lpstr>Why AI now? Advances in Big Data</vt:lpstr>
      <vt:lpstr>Deep Learning </vt:lpstr>
      <vt:lpstr>Tipping point?</vt:lpstr>
      <vt:lpstr>Big Data Timeline</vt:lpstr>
      <vt:lpstr>Here comes Big Data!</vt:lpstr>
      <vt:lpstr>PowerPoint Presentation</vt:lpstr>
      <vt:lpstr>PowerPoint Presentation</vt:lpstr>
      <vt:lpstr>Deep Learning </vt:lpstr>
      <vt:lpstr>Deep Learning </vt:lpstr>
      <vt:lpstr>PowerPoint Presentation</vt:lpstr>
      <vt:lpstr>Key tension: Experience / Human Capital</vt:lpstr>
      <vt:lpstr>AWS CEO reading (on Canvas)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Guodong Gao</dc:creator>
  <cp:lastModifiedBy>Piyush Agrawal</cp:lastModifiedBy>
  <cp:revision>51</cp:revision>
  <cp:lastPrinted>2022-07-20T22:08:59Z</cp:lastPrinted>
  <dcterms:created xsi:type="dcterms:W3CDTF">2020-10-05T12:51:37Z</dcterms:created>
  <dcterms:modified xsi:type="dcterms:W3CDTF">2025-02-06T04:56:22Z</dcterms:modified>
</cp:coreProperties>
</file>